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2.jpeg" ContentType="image/jpeg"/>
  <Override PartName="/ppt/media/image3.jpeg" ContentType="image/jpeg"/>
  <Override PartName="/ppt/media/image4.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1pPr>
    <a:lvl2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2pPr>
    <a:lvl3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3pPr>
    <a:lvl4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4pPr>
    <a:lvl5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5pPr>
    <a:lvl6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6pPr>
    <a:lvl7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7pPr>
    <a:lvl8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8pPr>
    <a:lvl9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noFill/>
              <a:miter lim="400000"/>
            </a:ln>
          </a:left>
          <a:right>
            <a:ln w="12700" cap="flat">
              <a:noFill/>
              <a:miter lim="400000"/>
            </a:ln>
          </a:right>
          <a:top>
            <a:ln w="6350" cap="flat">
              <a:solidFill>
                <a:srgbClr val="F0F0F0"/>
              </a:solidFill>
              <a:prstDash val="solid"/>
              <a:miter lim="400000"/>
            </a:ln>
          </a:top>
          <a:bottom>
            <a:ln w="6350" cap="flat">
              <a:solidFill>
                <a:srgbClr val="F0F0F0"/>
              </a:solidFill>
              <a:prstDash val="solid"/>
              <a:miter lim="400000"/>
            </a:ln>
          </a:bottom>
          <a:insideH>
            <a:ln w="6350" cap="flat">
              <a:solidFill>
                <a:srgbClr val="F0F0F0"/>
              </a:solidFill>
              <a:prstDash val="solid"/>
              <a:miter lim="400000"/>
            </a:ln>
          </a:insideH>
          <a:insideV>
            <a:ln w="12700" cap="flat">
              <a:noFill/>
              <a:miter lim="400000"/>
            </a:ln>
          </a:insideV>
        </a:tcBdr>
        <a:fill>
          <a:solidFill>
            <a:srgbClr val="6D6D6D">
              <a:alpha val="41000"/>
            </a:srgbClr>
          </a:solidFill>
        </a:fill>
      </a:tcStyle>
    </a:wholeTbl>
    <a:band2H>
      <a:tcTxStyle b="def" i="def"/>
      <a:tcStyle>
        <a:tcBdr/>
        <a:fill>
          <a:solidFill>
            <a:srgbClr val="4E4E4E">
              <a:alpha val="41000"/>
            </a:srgbClr>
          </a:solidFill>
        </a:fill>
      </a:tcStyle>
    </a:band2H>
    <a:firstCol>
      <a:tcTxStyle b="off" i="off">
        <a:font>
          <a:latin typeface="Helvetica Neue Medium"/>
          <a:ea typeface="Helvetica Neue Medium"/>
          <a:cs typeface="Helvetica Neue Medium"/>
        </a:font>
        <a:srgbClr val="FFFFFF"/>
      </a:tcTxStyle>
      <a:tcStyle>
        <a:tcBdr>
          <a:left>
            <a:ln w="12700" cap="flat">
              <a:solidFill>
                <a:srgbClr val="F0F0F0"/>
              </a:solidFill>
              <a:prstDash val="solid"/>
              <a:miter lim="400000"/>
            </a:ln>
          </a:left>
          <a:right>
            <a:ln w="12700" cap="flat">
              <a:noFill/>
              <a:miter lim="400000"/>
            </a:ln>
          </a:right>
          <a:top>
            <a:ln w="6350" cap="flat">
              <a:solidFill>
                <a:srgbClr val="F0F0F0"/>
              </a:solidFill>
              <a:prstDash val="solid"/>
              <a:miter lim="400000"/>
            </a:ln>
          </a:top>
          <a:bottom>
            <a:ln w="6350" cap="flat">
              <a:solidFill>
                <a:srgbClr val="F0F0F0"/>
              </a:solidFill>
              <a:prstDash val="solid"/>
              <a:miter lim="400000"/>
            </a:ln>
          </a:bottom>
          <a:insideH>
            <a:ln w="6350" cap="flat">
              <a:solidFill>
                <a:srgbClr val="F0F0F0"/>
              </a:solidFill>
              <a:prstDash val="solid"/>
              <a:miter lim="400000"/>
            </a:ln>
          </a:insideH>
          <a:insideV>
            <a:ln w="12700" cap="flat">
              <a:noFill/>
              <a:miter lim="400000"/>
            </a:ln>
          </a:insideV>
        </a:tcBdr>
        <a:fill>
          <a:solidFill>
            <a:srgbClr val="656565">
              <a:alpha val="75000"/>
            </a:srgbClr>
          </a:solidFill>
        </a:fill>
      </a:tcStyle>
    </a:firstCol>
    <a:lastRow>
      <a:tcTxStyle b="off" i="off">
        <a:font>
          <a:latin typeface="Helvetica Neue Medium"/>
          <a:ea typeface="Helvetica Neue Medium"/>
          <a:cs typeface="Helvetica Neue Medium"/>
        </a:font>
        <a:srgbClr val="FFFFFF"/>
      </a:tcTxStyle>
      <a:tcStyle>
        <a:tcBdr>
          <a:left>
            <a:ln w="12700" cap="flat">
              <a:noFill/>
              <a:miter lim="400000"/>
            </a:ln>
          </a:left>
          <a:right>
            <a:ln w="12700" cap="flat">
              <a:noFill/>
              <a:miter lim="400000"/>
            </a:ln>
          </a:right>
          <a:top>
            <a:ln w="25400" cap="flat">
              <a:solidFill>
                <a:srgbClr val="F0F0F0"/>
              </a:solidFill>
              <a:prstDash val="solid"/>
              <a:miter lim="400000"/>
            </a:ln>
          </a:top>
          <a:bottom>
            <a:ln w="12700" cap="flat">
              <a:solidFill>
                <a:srgbClr val="F0F0F0"/>
              </a:solidFill>
              <a:prstDash val="solid"/>
              <a:miter lim="400000"/>
            </a:ln>
          </a:bottom>
          <a:insideH>
            <a:ln w="12700" cap="flat">
              <a:solidFill>
                <a:srgbClr val="F3F1DF"/>
              </a:solidFill>
              <a:prstDash val="solid"/>
              <a:miter lim="400000"/>
            </a:ln>
          </a:insideH>
          <a:insideV>
            <a:ln w="12700" cap="flat">
              <a:noFill/>
              <a:miter lim="400000"/>
            </a:ln>
          </a:insideV>
        </a:tcBdr>
        <a:fill>
          <a:solidFill>
            <a:srgbClr val="1861A1">
              <a:alpha val="80000"/>
            </a:srgbClr>
          </a:solidFill>
        </a:fill>
      </a:tcStyle>
    </a:lastRow>
    <a:firstRow>
      <a:tcTxStyle b="off" i="off">
        <a:font>
          <a:latin typeface="Helvetica Neue Medium"/>
          <a:ea typeface="Helvetica Neue Medium"/>
          <a:cs typeface="Helvetica Neue Medium"/>
        </a:font>
        <a:srgbClr val="FFFFFF"/>
      </a:tcTxStyle>
      <a:tcStyle>
        <a:tcBdr>
          <a:left>
            <a:ln w="12700" cap="flat">
              <a:noFill/>
              <a:miter lim="400000"/>
            </a:ln>
          </a:left>
          <a:right>
            <a:ln w="12700" cap="flat">
              <a:noFill/>
              <a:miter lim="400000"/>
            </a:ln>
          </a:right>
          <a:top>
            <a:ln w="12700" cap="flat">
              <a:solidFill>
                <a:srgbClr val="F0F0F0"/>
              </a:solidFill>
              <a:prstDash val="solid"/>
              <a:miter lim="400000"/>
            </a:ln>
          </a:top>
          <a:bottom>
            <a:ln w="25400" cap="flat">
              <a:solidFill>
                <a:srgbClr val="F0F0F0"/>
              </a:solidFill>
              <a:prstDash val="solid"/>
              <a:miter lim="400000"/>
            </a:ln>
          </a:bottom>
          <a:insideH>
            <a:ln w="12700" cap="flat">
              <a:solidFill>
                <a:srgbClr val="F3F1DF"/>
              </a:solidFill>
              <a:prstDash val="solid"/>
              <a:miter lim="400000"/>
            </a:ln>
          </a:insideH>
          <a:insideV>
            <a:ln w="12700" cap="flat">
              <a:noFill/>
              <a:miter lim="400000"/>
            </a:ln>
          </a:insideV>
        </a:tcBdr>
        <a:fill>
          <a:solidFill>
            <a:srgbClr val="1861A1">
              <a:alpha val="80000"/>
            </a:srgbClr>
          </a:solidFill>
        </a:fill>
      </a:tcStyle>
    </a:firstRow>
  </a:tblStyle>
  <a:tblStyle styleId="{C7B018BB-80A7-4F77-B60F-C8B233D01FF8}"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6D6D6D">
              <a:alpha val="41000"/>
            </a:srgbClr>
          </a:solidFill>
        </a:fill>
      </a:tcStyle>
    </a:wholeTbl>
    <a:band2H>
      <a:tcTxStyle b="def" i="def"/>
      <a:tcStyle>
        <a:tcBdr/>
        <a:fill>
          <a:solidFill>
            <a:srgbClr val="909090">
              <a:alpha val="41000"/>
            </a:srgbClr>
          </a:solidFill>
        </a:fill>
      </a:tcStyle>
    </a:band2H>
    <a:firstCol>
      <a:tcTxStyle b="off" i="off">
        <a:font>
          <a:latin typeface="Helvetica Neue Medium"/>
          <a:ea typeface="Helvetica Neue Medium"/>
          <a:cs typeface="Helvetica Neue Medium"/>
        </a:font>
        <a:srgbClr val="FFFFFF"/>
      </a:tcTxStyle>
      <a:tcStyle>
        <a:tcBdr>
          <a:left>
            <a:ln w="6350" cap="flat">
              <a:solidFill>
                <a:srgbClr val="484745"/>
              </a:solidFill>
              <a:prstDash val="solid"/>
              <a:miter lim="400000"/>
            </a:ln>
          </a:left>
          <a:right>
            <a:ln w="6350" cap="flat">
              <a:solidFill>
                <a:srgbClr val="5E5D5B"/>
              </a:solidFill>
              <a:prstDash val="solid"/>
              <a:miter lim="400000"/>
            </a:ln>
          </a:right>
          <a:top>
            <a:ln w="12700" cap="flat">
              <a:noFill/>
              <a:miter lim="400000"/>
            </a:ln>
          </a:top>
          <a:bottom>
            <a:ln w="12700" cap="flat">
              <a:noFill/>
              <a:miter lim="400000"/>
            </a:ln>
          </a:bottom>
          <a:insideH>
            <a:ln w="12700" cap="flat">
              <a:noFill/>
              <a:miter lim="400000"/>
            </a:ln>
          </a:insideH>
          <a:insideV>
            <a:ln w="6350" cap="flat">
              <a:solidFill>
                <a:srgbClr val="5E5D5B"/>
              </a:solidFill>
              <a:prstDash val="solid"/>
              <a:miter lim="400000"/>
            </a:ln>
          </a:insideV>
        </a:tcBdr>
        <a:fill>
          <a:noFill/>
        </a:fill>
      </a:tcStyle>
    </a:firstCol>
    <a:lastRow>
      <a:tcTxStyle b="off" i="off">
        <a:font>
          <a:latin typeface="Helvetica Neue Medium"/>
          <a:ea typeface="Helvetica Neue Medium"/>
          <a:cs typeface="Helvetica Neue Medium"/>
        </a:font>
        <a:srgbClr val="FFFFFF"/>
      </a:tcTxStyle>
      <a:tcStyle>
        <a:tcBdr>
          <a:left>
            <a:ln w="12700" cap="flat">
              <a:solidFill>
                <a:srgbClr val="714717"/>
              </a:solidFill>
              <a:prstDash val="solid"/>
              <a:miter lim="400000"/>
            </a:ln>
          </a:left>
          <a:right>
            <a:ln w="12700" cap="flat">
              <a:solidFill>
                <a:srgbClr val="714717"/>
              </a:solidFill>
              <a:prstDash val="solid"/>
              <a:miter lim="400000"/>
            </a:ln>
          </a:right>
          <a:top>
            <a:ln w="6350" cap="flat">
              <a:solidFill>
                <a:srgbClr val="5E5D5B"/>
              </a:solidFill>
              <a:prstDash val="solid"/>
              <a:miter lim="400000"/>
            </a:ln>
          </a:top>
          <a:bottom>
            <a:ln w="6350" cap="flat">
              <a:solidFill>
                <a:srgbClr val="484745"/>
              </a:solidFill>
              <a:prstDash val="solid"/>
              <a:miter lim="400000"/>
            </a:ln>
          </a:bottom>
          <a:insideH>
            <a:ln w="12700" cap="flat">
              <a:solidFill>
                <a:srgbClr val="714717"/>
              </a:solidFill>
              <a:prstDash val="solid"/>
              <a:miter lim="400000"/>
            </a:ln>
          </a:insideH>
          <a:insideV>
            <a:ln w="12700" cap="flat">
              <a:solidFill>
                <a:srgbClr val="714717"/>
              </a:solidFill>
              <a:prstDash val="solid"/>
              <a:miter lim="400000"/>
            </a:ln>
          </a:insideV>
        </a:tcBdr>
        <a:fill>
          <a:noFill/>
        </a:fill>
      </a:tcStyle>
    </a:lastRow>
    <a:firstRow>
      <a:tcTxStyle b="off" i="off">
        <a:font>
          <a:latin typeface="Helvetica Neue Medium"/>
          <a:ea typeface="Helvetica Neue Medium"/>
          <a:cs typeface="Helvetica Neue Medium"/>
        </a:font>
        <a:srgbClr val="FFFFFF"/>
      </a:tcTxStyle>
      <a:tcStyle>
        <a:tcBdr>
          <a:left>
            <a:ln w="12700" cap="flat">
              <a:solidFill>
                <a:srgbClr val="714717"/>
              </a:solidFill>
              <a:prstDash val="solid"/>
              <a:miter lim="400000"/>
            </a:ln>
          </a:left>
          <a:right>
            <a:ln w="12700" cap="flat">
              <a:solidFill>
                <a:srgbClr val="714717"/>
              </a:solidFill>
              <a:prstDash val="solid"/>
              <a:miter lim="400000"/>
            </a:ln>
          </a:right>
          <a:top>
            <a:ln w="6350" cap="flat">
              <a:solidFill>
                <a:srgbClr val="484745"/>
              </a:solidFill>
              <a:prstDash val="solid"/>
              <a:miter lim="400000"/>
            </a:ln>
          </a:top>
          <a:bottom>
            <a:ln w="6350" cap="flat">
              <a:solidFill>
                <a:srgbClr val="5E5D5B"/>
              </a:solidFill>
              <a:prstDash val="solid"/>
              <a:miter lim="400000"/>
            </a:ln>
          </a:bottom>
          <a:insideH>
            <a:ln w="12700" cap="flat">
              <a:solidFill>
                <a:srgbClr val="714717"/>
              </a:solidFill>
              <a:prstDash val="solid"/>
              <a:miter lim="400000"/>
            </a:ln>
          </a:insideH>
          <a:insideV>
            <a:ln w="12700" cap="flat">
              <a:solidFill>
                <a:srgbClr val="714717"/>
              </a:solidFill>
              <a:prstDash val="solid"/>
              <a:miter lim="400000"/>
            </a:ln>
          </a:insideV>
        </a:tcBdr>
        <a:fill>
          <a:noFill/>
        </a:fill>
      </a:tcStyle>
    </a:firstRow>
  </a:tblStyle>
  <a:tblStyle styleId="{EEE7283C-3CF3-47DC-8721-378D4A62B228}"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3F1DF"/>
              </a:solidFill>
              <a:custDash>
                <a:ds d="200000" sp="200000"/>
              </a:custDash>
              <a:miter lim="400000"/>
            </a:ln>
          </a:top>
          <a:bottom>
            <a:ln w="12700" cap="flat">
              <a:solidFill>
                <a:srgbClr val="F3F1DF"/>
              </a:solidFill>
              <a:custDash>
                <a:ds d="200000" sp="200000"/>
              </a:custDash>
              <a:miter lim="400000"/>
            </a:ln>
          </a:bottom>
          <a:insideH>
            <a:ln w="12700" cap="flat">
              <a:solidFill>
                <a:srgbClr val="F3F1DF"/>
              </a:solidFill>
              <a:custDash>
                <a:ds d="200000" sp="200000"/>
              </a:custDash>
              <a:miter lim="400000"/>
            </a:ln>
          </a:insideH>
          <a:insideV>
            <a:ln w="12700" cap="flat">
              <a:noFill/>
              <a:miter lim="400000"/>
            </a:ln>
          </a:insideV>
        </a:tcBdr>
        <a:fill>
          <a:solidFill>
            <a:srgbClr val="4D4D4D"/>
          </a:solidFill>
        </a:fill>
      </a:tcStyle>
    </a:wholeTbl>
    <a:band2H>
      <a:tcTxStyle b="def" i="def"/>
      <a:tcStyle>
        <a:tcBdr/>
        <a:fill>
          <a:solidFill>
            <a:srgbClr val="5A5A5A"/>
          </a:solidFill>
        </a:fill>
      </a:tcStyle>
    </a:band2H>
    <a:firstCol>
      <a:tcTxStyle b="off" i="off">
        <a:font>
          <a:latin typeface="Helvetica Neue Medium"/>
          <a:ea typeface="Helvetica Neue Medium"/>
          <a:cs typeface="Helvetica Neue Medium"/>
        </a:font>
        <a:srgbClr val="FFFFFF"/>
      </a:tcTxStyle>
      <a:tcStyle>
        <a:tcBdr>
          <a:left>
            <a:ln w="12700" cap="flat">
              <a:solidFill>
                <a:srgbClr val="F3F1DF"/>
              </a:solidFill>
              <a:prstDash val="solid"/>
              <a:miter lim="400000"/>
            </a:ln>
          </a:left>
          <a:right>
            <a:ln w="12700" cap="flat">
              <a:solidFill>
                <a:srgbClr val="F3F1DF"/>
              </a:solidFill>
              <a:prstDash val="solid"/>
              <a:miter lim="400000"/>
            </a:ln>
          </a:right>
          <a:top>
            <a:ln w="12700" cap="flat">
              <a:solidFill>
                <a:srgbClr val="F3F1DF"/>
              </a:solidFill>
              <a:prstDash val="solid"/>
              <a:miter lim="400000"/>
            </a:ln>
          </a:top>
          <a:bottom>
            <a:ln w="12700" cap="flat">
              <a:solidFill>
                <a:srgbClr val="F3F1DF"/>
              </a:solidFill>
              <a:prstDash val="solid"/>
              <a:miter lim="400000"/>
            </a:ln>
          </a:bottom>
          <a:insideH>
            <a:ln w="12700" cap="flat">
              <a:solidFill>
                <a:srgbClr val="F3F1DF"/>
              </a:solidFill>
              <a:prstDash val="solid"/>
              <a:miter lim="400000"/>
            </a:ln>
          </a:insideH>
          <a:insideV>
            <a:ln w="12700" cap="flat">
              <a:solidFill>
                <a:srgbClr val="F3F1DF"/>
              </a:solidFill>
              <a:prstDash val="solid"/>
              <a:miter lim="400000"/>
            </a:ln>
          </a:insideV>
        </a:tcBdr>
        <a:fill>
          <a:solidFill>
            <a:schemeClr val="accent3">
              <a:hueOff val="-1022247"/>
              <a:satOff val="34289"/>
              <a:lumOff val="-18384"/>
            </a:schemeClr>
          </a:solidFill>
        </a:fill>
      </a:tcStyle>
    </a:firstCol>
    <a:lastRow>
      <a:tcTxStyle b="off" i="off">
        <a:font>
          <a:latin typeface="Helvetica Neue Medium"/>
          <a:ea typeface="Helvetica Neue Medium"/>
          <a:cs typeface="Helvetica Neue Medium"/>
        </a:font>
        <a:srgbClr val="FFFFFF"/>
      </a:tcTxStyle>
      <a:tcStyle>
        <a:tcBdr>
          <a:left>
            <a:ln w="12700" cap="flat">
              <a:noFill/>
              <a:miter lim="400000"/>
            </a:ln>
          </a:left>
          <a:right>
            <a:ln w="12700" cap="flat">
              <a:noFill/>
              <a:miter lim="400000"/>
            </a:ln>
          </a:right>
          <a:top>
            <a:ln w="25400" cap="flat">
              <a:solidFill>
                <a:srgbClr val="F3F1DF"/>
              </a:solidFill>
              <a:prstDash val="solid"/>
              <a:miter lim="400000"/>
            </a:ln>
          </a:top>
          <a:bottom>
            <a:ln w="12700" cap="flat">
              <a:solidFill>
                <a:srgbClr val="F3F1DF"/>
              </a:solidFill>
              <a:prstDash val="solid"/>
              <a:miter lim="400000"/>
            </a:ln>
          </a:bottom>
          <a:insideH>
            <a:ln w="12700" cap="flat">
              <a:solidFill>
                <a:srgbClr val="F3F1DF"/>
              </a:solidFill>
              <a:prstDash val="solid"/>
              <a:miter lim="400000"/>
            </a:ln>
          </a:insideH>
          <a:insideV>
            <a:ln w="12700" cap="flat">
              <a:noFill/>
              <a:miter lim="400000"/>
            </a:ln>
          </a:insideV>
        </a:tcBdr>
        <a:fill>
          <a:noFill/>
        </a:fill>
      </a:tcStyle>
    </a:lastRow>
    <a:firstRow>
      <a:tcTxStyle b="off" i="off">
        <a:font>
          <a:latin typeface="Helvetica Neue Medium"/>
          <a:ea typeface="Helvetica Neue Medium"/>
          <a:cs typeface="Helvetica Neue Medium"/>
        </a:font>
        <a:srgbClr val="FFFFFF"/>
      </a:tcTxStyle>
      <a:tcStyle>
        <a:tcBdr>
          <a:left>
            <a:ln w="12700" cap="flat">
              <a:noFill/>
              <a:miter lim="400000"/>
            </a:ln>
          </a:left>
          <a:right>
            <a:ln w="12700" cap="flat">
              <a:noFill/>
              <a:miter lim="400000"/>
            </a:ln>
          </a:right>
          <a:top>
            <a:ln w="12700" cap="flat">
              <a:solidFill>
                <a:srgbClr val="F3F1DF"/>
              </a:solidFill>
              <a:prstDash val="solid"/>
              <a:miter lim="400000"/>
            </a:ln>
          </a:top>
          <a:bottom>
            <a:ln w="12700" cap="flat">
              <a:solidFill>
                <a:srgbClr val="F3F1DF"/>
              </a:solidFill>
              <a:prstDash val="solid"/>
              <a:miter lim="400000"/>
            </a:ln>
          </a:bottom>
          <a:insideH>
            <a:ln w="12700" cap="flat">
              <a:solidFill>
                <a:srgbClr val="F3F1DF"/>
              </a:solidFill>
              <a:prstDash val="solid"/>
              <a:miter lim="400000"/>
            </a:ln>
          </a:insideH>
          <a:insideV>
            <a:ln w="12700" cap="flat">
              <a:noFill/>
              <a:miter lim="400000"/>
            </a:ln>
          </a:insideV>
        </a:tcBdr>
        <a:fill>
          <a:no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noFill/>
              <a:miter lim="400000"/>
            </a:ln>
          </a:insideV>
        </a:tcBdr>
        <a:fill>
          <a:solidFill>
            <a:srgbClr val="6D6D6D"/>
          </a:solidFill>
        </a:fill>
      </a:tcStyle>
    </a:wholeTbl>
    <a:band2H>
      <a:tcTxStyle b="def" i="def"/>
      <a:tcStyle>
        <a:tcBdr/>
        <a:fill>
          <a:solidFill>
            <a:srgbClr val="7D7D7D"/>
          </a:solidFill>
        </a:fill>
      </a:tcStyle>
    </a:band2H>
    <a:firstCol>
      <a:tcTxStyle b="off" i="off">
        <a:font>
          <a:latin typeface="Helvetica Neue Medium"/>
          <a:ea typeface="Helvetica Neue Medium"/>
          <a:cs typeface="Helvetica Neue Medium"/>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noFill/>
              <a:miter lim="400000"/>
            </a:ln>
          </a:insideV>
        </a:tcBdr>
        <a:fill>
          <a:solidFill>
            <a:srgbClr val="5C5C5B"/>
          </a:solidFill>
        </a:fill>
      </a:tcStyle>
    </a:firstCol>
    <a:lastRow>
      <a:tcTxStyle b="off" i="off">
        <a:font>
          <a:latin typeface="Helvetica Neue Medium"/>
          <a:ea typeface="Helvetica Neue Medium"/>
          <a:cs typeface="Helvetica Neue Medium"/>
        </a:font>
        <a:srgbClr val="282828"/>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C0C0C0"/>
              </a:solidFill>
              <a:prstDash val="solid"/>
              <a:miter lim="400000"/>
            </a:ln>
          </a:insideH>
          <a:insideV>
            <a:ln w="12700" cap="flat">
              <a:noFill/>
              <a:miter lim="400000"/>
            </a:ln>
          </a:insideV>
        </a:tcBdr>
        <a:fill>
          <a:solidFill>
            <a:srgbClr val="A2A7A9"/>
          </a:solidFill>
        </a:fill>
      </a:tcStyle>
    </a:lastRow>
    <a:firstRow>
      <a:tcTxStyle b="off" i="off">
        <a:font>
          <a:latin typeface="Helvetica Neue Medium"/>
          <a:ea typeface="Helvetica Neue Medium"/>
          <a:cs typeface="Helvetica Neue Medium"/>
        </a:font>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C0C0C0"/>
              </a:solidFill>
              <a:prstDash val="solid"/>
              <a:miter lim="400000"/>
            </a:ln>
          </a:insideH>
          <a:insideV>
            <a:ln w="12700" cap="flat">
              <a:noFill/>
              <a:miter lim="400000"/>
            </a:ln>
          </a:insideV>
        </a:tcBdr>
        <a:fill>
          <a:solidFill>
            <a:schemeClr val="accent5">
              <a:hueOff val="96663"/>
              <a:satOff val="-16428"/>
              <a:lumOff val="3004"/>
            </a:schemeClr>
          </a:solidFill>
        </a:fill>
      </a:tcStyle>
    </a:firstRow>
  </a:tblStyle>
  <a:tblStyle styleId="{33BA23B1-9221-436E-865A-0063620EA4FD}" styleName="">
    <a:tblBg/>
    <a:wholeTbl>
      <a:tcTxStyle b="off" i="off">
        <a:fontRef idx="minor">
          <a:srgbClr val="FFFFFF"/>
        </a:fontRef>
        <a:srgbClr val="FFFFFF"/>
      </a:tcTxStyle>
      <a:tcStyle>
        <a:tcBdr>
          <a:left>
            <a:ln w="12700" cap="flat">
              <a:noFill/>
              <a:miter lim="400000"/>
            </a:ln>
          </a:left>
          <a:right>
            <a:ln w="12700" cap="flat">
              <a:noFill/>
              <a:miter lim="400000"/>
            </a:ln>
          </a:right>
          <a:top>
            <a:ln w="6350" cap="flat">
              <a:solidFill>
                <a:srgbClr val="FFFFFF"/>
              </a:solidFill>
              <a:prstDash val="solid"/>
              <a:miter lim="400000"/>
            </a:ln>
          </a:top>
          <a:bottom>
            <a:ln w="6350" cap="flat">
              <a:solidFill>
                <a:srgbClr val="FFFFFF"/>
              </a:solidFill>
              <a:prstDash val="solid"/>
              <a:miter lim="400000"/>
            </a:ln>
          </a:bottom>
          <a:insideH>
            <a:ln w="6350" cap="flat">
              <a:solidFill>
                <a:srgbClr val="FFFFFF"/>
              </a:solidFill>
              <a:prstDash val="solid"/>
              <a:miter lim="400000"/>
            </a:ln>
          </a:insideH>
          <a:insideV>
            <a:ln w="12700" cap="flat">
              <a:noFill/>
              <a:miter lim="400000"/>
            </a:ln>
          </a:insideV>
        </a:tcBdr>
        <a:fill>
          <a:solidFill>
            <a:srgbClr val="5D5D5D"/>
          </a:solidFill>
        </a:fill>
      </a:tcStyle>
    </a:wholeTbl>
    <a:band2H>
      <a:tcTxStyle b="def" i="def"/>
      <a:tcStyle>
        <a:tcBdr/>
        <a:fill>
          <a:solidFill>
            <a:srgbClr val="696969"/>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6350" cap="flat">
              <a:solidFill>
                <a:srgbClr val="FFFFFF"/>
              </a:solidFill>
              <a:prstDash val="solid"/>
              <a:miter lim="400000"/>
            </a:ln>
          </a:right>
          <a:top>
            <a:ln w="6350" cap="flat">
              <a:solidFill>
                <a:srgbClr val="FFFFFF"/>
              </a:solidFill>
              <a:prstDash val="solid"/>
              <a:miter lim="400000"/>
            </a:ln>
          </a:top>
          <a:bottom>
            <a:ln w="6350" cap="flat">
              <a:solidFill>
                <a:srgbClr val="FFFFFF"/>
              </a:solidFill>
              <a:prstDash val="solid"/>
              <a:miter lim="400000"/>
            </a:ln>
          </a:bottom>
          <a:insideH>
            <a:ln w="6350" cap="flat">
              <a:solidFill>
                <a:srgbClr val="FFFFFF"/>
              </a:solidFill>
              <a:prstDash val="solid"/>
              <a:miter lim="400000"/>
            </a:ln>
          </a:insideH>
          <a:insideV>
            <a:ln w="6350" cap="flat">
              <a:solidFill>
                <a:srgbClr val="FFFFFF"/>
              </a:solidFill>
              <a:prstDash val="solid"/>
              <a:miter lim="400000"/>
            </a:ln>
          </a:insideV>
        </a:tcBdr>
        <a:fill>
          <a:solidFill>
            <a:srgbClr val="787878"/>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solidFill>
                <a:srgbClr val="FFFFFF"/>
              </a:solidFill>
              <a:prstDash val="solid"/>
              <a:miter lim="400000"/>
            </a:ln>
          </a:bottom>
          <a:insideH>
            <a:ln w="6350" cap="flat">
              <a:solidFill>
                <a:srgbClr val="FFFFFF"/>
              </a:solidFill>
              <a:prstDash val="solid"/>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6350" cap="flat">
              <a:solidFill>
                <a:srgbClr val="FFFFFF"/>
              </a:solidFill>
              <a:prstDash val="solid"/>
              <a:miter lim="400000"/>
            </a:ln>
          </a:insideH>
          <a:insideV>
            <a:ln w="12700" cap="flat">
              <a:noFill/>
              <a:miter lim="400000"/>
            </a:ln>
          </a:insideV>
        </a:tcBdr>
        <a:fill>
          <a:solidFill>
            <a:srgbClr val="787878"/>
          </a:solidFill>
        </a:fill>
      </a:tcStyle>
    </a:firstRow>
  </a:tblStyle>
  <a:tblStyle styleId="{2708684C-4D16-4618-839F-0558EEFCDFE6}" styleName="">
    <a:tblBg/>
    <a:wholeTbl>
      <a:tcTxStyle b="off" i="off">
        <a:fontRef idx="minor">
          <a:srgbClr val="FFFFFF"/>
        </a:fontRef>
        <a:srgbClr val="FFFFFF"/>
      </a:tcTxStyle>
      <a:tcStyle>
        <a:tcBdr>
          <a:left>
            <a:ln w="12700" cap="flat">
              <a:noFill/>
              <a:miter lim="400000"/>
            </a:ln>
          </a:left>
          <a:right>
            <a:ln w="12700" cap="flat">
              <a:noFill/>
              <a:miter lim="400000"/>
            </a:ln>
          </a:right>
          <a:top>
            <a:ln w="6350" cap="flat">
              <a:solidFill>
                <a:srgbClr val="F0F0F0"/>
              </a:solidFill>
              <a:prstDash val="solid"/>
              <a:miter lim="400000"/>
            </a:ln>
          </a:top>
          <a:bottom>
            <a:ln w="6350" cap="flat">
              <a:solidFill>
                <a:srgbClr val="F0F0F0"/>
              </a:solidFill>
              <a:prstDash val="solid"/>
              <a:miter lim="400000"/>
            </a:ln>
          </a:bottom>
          <a:insideH>
            <a:ln w="6350" cap="flat">
              <a:solidFill>
                <a:srgbClr val="F0F0F0"/>
              </a:solidFill>
              <a:prstDash val="solid"/>
              <a:miter lim="400000"/>
            </a:ln>
          </a:insideH>
          <a:insideV>
            <a:ln w="12700" cap="flat">
              <a:noFill/>
              <a:miter lim="400000"/>
            </a:ln>
          </a:insideV>
        </a:tcBdr>
        <a:fill>
          <a:solidFill>
            <a:srgbClr val="000000">
              <a:alpha val="10000"/>
            </a:srgbClr>
          </a:solidFill>
        </a:fill>
      </a:tcStyle>
    </a:wholeTbl>
    <a:band2H>
      <a:tcTxStyle b="def" i="def"/>
      <a:tcStyle>
        <a:tcBdr/>
        <a:fill>
          <a:solidFill>
            <a:srgbClr val="888888">
              <a:alpha val="10000"/>
            </a:srgbClr>
          </a:solidFill>
        </a:fill>
      </a:tcStyle>
    </a:band2H>
    <a:firstCol>
      <a:tcTxStyle b="off" i="off">
        <a:font>
          <a:latin typeface="Helvetica Neue Medium"/>
          <a:ea typeface="Helvetica Neue Medium"/>
          <a:cs typeface="Helvetica Neue Medium"/>
        </a:font>
        <a:srgbClr val="FFFFFF"/>
      </a:tcTxStyle>
      <a:tcStyle>
        <a:tcBdr>
          <a:left>
            <a:ln w="12700" cap="flat">
              <a:noFill/>
              <a:miter lim="400000"/>
            </a:ln>
          </a:left>
          <a:right>
            <a:ln w="25400" cap="flat">
              <a:solidFill>
                <a:srgbClr val="F0F0F0"/>
              </a:solidFill>
              <a:prstDash val="solid"/>
              <a:miter lim="400000"/>
            </a:ln>
          </a:right>
          <a:top>
            <a:ln w="6350" cap="flat">
              <a:solidFill>
                <a:srgbClr val="F0F0F0"/>
              </a:solidFill>
              <a:prstDash val="solid"/>
              <a:miter lim="400000"/>
            </a:ln>
          </a:top>
          <a:bottom>
            <a:ln w="6350" cap="flat">
              <a:solidFill>
                <a:srgbClr val="F0F0F0"/>
              </a:solidFill>
              <a:prstDash val="solid"/>
              <a:miter lim="400000"/>
            </a:ln>
          </a:bottom>
          <a:insideH>
            <a:ln w="6350" cap="flat">
              <a:solidFill>
                <a:srgbClr val="F0F0F0"/>
              </a:solidFill>
              <a:prstDash val="solid"/>
              <a:miter lim="400000"/>
            </a:ln>
          </a:insideH>
          <a:insideV>
            <a:ln w="12700" cap="flat">
              <a:noFill/>
              <a:miter lim="400000"/>
            </a:ln>
          </a:insideV>
        </a:tcBdr>
        <a:fill>
          <a:noFill/>
        </a:fill>
      </a:tcStyle>
    </a:firstCol>
    <a:lastRow>
      <a:tcTxStyle b="off" i="off">
        <a:font>
          <a:latin typeface="Helvetica Neue Medium"/>
          <a:ea typeface="Helvetica Neue Medium"/>
          <a:cs typeface="Helvetica Neue Medium"/>
        </a:font>
        <a:srgbClr val="FFFFFF"/>
      </a:tcTxStyle>
      <a:tcStyle>
        <a:tcBdr>
          <a:left>
            <a:ln w="12700" cap="flat">
              <a:noFill/>
              <a:miter lim="400000"/>
            </a:ln>
          </a:left>
          <a:right>
            <a:ln w="12700" cap="flat">
              <a:noFill/>
              <a:miter lim="400000"/>
            </a:ln>
          </a:right>
          <a:top>
            <a:ln w="25400" cap="flat">
              <a:solidFill>
                <a:srgbClr val="F0F0F0"/>
              </a:solidFill>
              <a:prstDash val="solid"/>
              <a:miter lim="400000"/>
            </a:ln>
          </a:top>
          <a:bottom>
            <a:ln w="12700" cap="flat">
              <a:noFill/>
              <a:miter lim="400000"/>
            </a:ln>
          </a:bottom>
          <a:insideH>
            <a:ln w="6350" cap="flat">
              <a:solidFill>
                <a:srgbClr val="F0F0F0"/>
              </a:solidFill>
              <a:prstDash val="solid"/>
              <a:miter lim="400000"/>
            </a:ln>
          </a:insideH>
          <a:insideV>
            <a:ln w="12700" cap="flat">
              <a:noFill/>
              <a:miter lim="400000"/>
            </a:ln>
          </a:insideV>
        </a:tcBdr>
        <a:fill>
          <a:noFill/>
        </a:fill>
      </a:tcStyle>
    </a:lastRow>
    <a:firstRow>
      <a:tcTxStyle b="off" i="off">
        <a:font>
          <a:latin typeface="Helvetica Neue Medium"/>
          <a:ea typeface="Helvetica Neue Medium"/>
          <a:cs typeface="Helvetica Neue Medium"/>
        </a:font>
        <a:srgbClr val="FFFFFF"/>
      </a:tcTxStyle>
      <a:tcStyle>
        <a:tcBdr>
          <a:left>
            <a:ln w="12700" cap="flat">
              <a:noFill/>
              <a:miter lim="400000"/>
            </a:ln>
          </a:left>
          <a:right>
            <a:ln w="12700" cap="flat">
              <a:noFill/>
              <a:miter lim="400000"/>
            </a:ln>
          </a:right>
          <a:top>
            <a:ln w="12700" cap="flat">
              <a:noFill/>
              <a:miter lim="400000"/>
            </a:ln>
          </a:top>
          <a:bottom>
            <a:ln w="25400" cap="flat">
              <a:solidFill>
                <a:srgbClr val="F0F0F0"/>
              </a:solidFill>
              <a:prstDash val="solid"/>
              <a:miter lim="400000"/>
            </a:ln>
          </a:bottom>
          <a:insideH>
            <a:ln w="6350" cap="flat">
              <a:solidFill>
                <a:srgbClr val="F0F0F0"/>
              </a:solidFill>
              <a:prstDash val="solid"/>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762000" y="2463800"/>
            <a:ext cx="11480800" cy="2540000"/>
          </a:xfrm>
          <a:prstGeom prst="rect">
            <a:avLst/>
          </a:prstGeom>
        </p:spPr>
        <p:txBody>
          <a:bodyPr anchor="b"/>
          <a:lstStyle/>
          <a:p>
            <a:pPr/>
            <a:r>
              <a:t>Title Text</a:t>
            </a:r>
          </a:p>
        </p:txBody>
      </p:sp>
      <p:sp>
        <p:nvSpPr>
          <p:cNvPr id="12" name="Body Level One…"/>
          <p:cNvSpPr txBox="1"/>
          <p:nvPr>
            <p:ph type="body" sz="quarter" idx="1"/>
          </p:nvPr>
        </p:nvSpPr>
        <p:spPr>
          <a:xfrm>
            <a:off x="762000" y="5156200"/>
            <a:ext cx="11480800" cy="863600"/>
          </a:xfrm>
          <a:prstGeom prst="rect">
            <a:avLst/>
          </a:prstGeom>
        </p:spPr>
        <p:txBody>
          <a:bodyPr anchor="t"/>
          <a:lstStyle>
            <a:lvl1pPr marL="0" indent="0" algn="ctr">
              <a:spcBef>
                <a:spcPts val="0"/>
              </a:spcBef>
              <a:buSzTx/>
              <a:buNone/>
              <a:defRPr sz="2400">
                <a:solidFill>
                  <a:srgbClr val="FFFFFF"/>
                </a:solidFill>
              </a:defRPr>
            </a:lvl1pPr>
            <a:lvl2pPr marL="0" indent="0" algn="ctr">
              <a:spcBef>
                <a:spcPts val="0"/>
              </a:spcBef>
              <a:buSzTx/>
              <a:buNone/>
              <a:defRPr sz="2400">
                <a:solidFill>
                  <a:srgbClr val="FFFFFF"/>
                </a:solidFill>
              </a:defRPr>
            </a:lvl2pPr>
            <a:lvl3pPr marL="0" indent="0" algn="ctr">
              <a:spcBef>
                <a:spcPts val="0"/>
              </a:spcBef>
              <a:buSzTx/>
              <a:buNone/>
              <a:defRPr sz="2400">
                <a:solidFill>
                  <a:srgbClr val="FFFFFF"/>
                </a:solidFill>
              </a:defRPr>
            </a:lvl3pPr>
            <a:lvl4pPr marL="0" indent="0" algn="ctr">
              <a:spcBef>
                <a:spcPts val="0"/>
              </a:spcBef>
              <a:buSzTx/>
              <a:buNone/>
              <a:defRPr sz="2400">
                <a:solidFill>
                  <a:srgbClr val="FFFFFF"/>
                </a:solidFill>
              </a:defRPr>
            </a:lvl4pPr>
            <a:lvl5pPr marL="0" indent="0" algn="ctr">
              <a:spcBef>
                <a:spcPts val="0"/>
              </a:spcBef>
              <a:buSzTx/>
              <a:buNone/>
              <a:defRPr sz="24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xfrm>
            <a:off x="6311798" y="9251950"/>
            <a:ext cx="368504" cy="374600"/>
          </a:xfrm>
          <a:prstGeom prst="rect">
            <a:avLst/>
          </a:prstGeom>
        </p:spPr>
        <p:txBody>
          <a:bodyPr anchor="t"/>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061"/>
          </a:xfrm>
          <a:prstGeom prst="rect">
            <a:avLst/>
          </a:prstGeom>
        </p:spPr>
        <p:txBody>
          <a:bodyPr anchor="t">
            <a:spAutoFit/>
          </a:bodyPr>
          <a:lstStyle>
            <a:lvl1pPr marL="0" indent="0" algn="ctr">
              <a:lnSpc>
                <a:spcPct val="110000"/>
              </a:lnSpc>
              <a:spcBef>
                <a:spcPts val="0"/>
              </a:spcBef>
              <a:buSzTx/>
              <a:buNone/>
              <a:defRPr b="1" i="1" sz="2400">
                <a:solidFill>
                  <a:srgbClr val="FFFFFF"/>
                </a:solidFill>
                <a:latin typeface="+mn-lt"/>
                <a:ea typeface="+mn-ea"/>
                <a:cs typeface="+mn-cs"/>
                <a:sym typeface="Helvetica Neue"/>
              </a:defRPr>
            </a:lvl1pPr>
          </a:lstStyle>
          <a:p>
            <a:pPr/>
            <a:r>
              <a:t>–Johnny Appleseed</a:t>
            </a:r>
          </a:p>
        </p:txBody>
      </p:sp>
      <p:sp>
        <p:nvSpPr>
          <p:cNvPr id="94" name="“Type a quote here.”"/>
          <p:cNvSpPr txBox="1"/>
          <p:nvPr>
            <p:ph type="body" sz="quarter" idx="14"/>
          </p:nvPr>
        </p:nvSpPr>
        <p:spPr>
          <a:xfrm>
            <a:off x="1270000" y="4305300"/>
            <a:ext cx="10464800" cy="647700"/>
          </a:xfrm>
          <a:prstGeom prst="rect">
            <a:avLst/>
          </a:prstGeom>
        </p:spPr>
        <p:txBody>
          <a:bodyPr>
            <a:spAutoFit/>
          </a:bodyPr>
          <a:lstStyle>
            <a:lvl1pPr marL="0" indent="0" algn="ctr">
              <a:lnSpc>
                <a:spcPct val="110000"/>
              </a:lnSpc>
              <a:spcBef>
                <a:spcPts val="0"/>
              </a:spcBef>
              <a:buSzTx/>
              <a:buNone/>
              <a:defRPr b="1" sz="3600">
                <a:solidFill>
                  <a:srgbClr val="FFFFFF"/>
                </a:solidFill>
                <a:effectLst>
                  <a:outerShdw sx="100000" sy="100000" kx="0" ky="0" algn="b" rotWithShape="0" blurRad="50800" dist="25400" dir="5400000">
                    <a:srgbClr val="020202"/>
                  </a:outerShdw>
                </a:effectLst>
                <a:latin typeface="+mn-lt"/>
                <a:ea typeface="+mn-ea"/>
                <a:cs typeface="+mn-cs"/>
                <a:sym typeface="Helvetica Neue"/>
              </a:defRPr>
            </a:lvl1pPr>
          </a:lstStyle>
          <a:p>
            <a:pPr/>
            <a:r>
              <a:t>“Type a quote here.” </a:t>
            </a:r>
          </a:p>
        </p:txBody>
      </p:sp>
      <p:sp>
        <p:nvSpPr>
          <p:cNvPr id="95" name="Slide Number"/>
          <p:cNvSpPr txBox="1"/>
          <p:nvPr>
            <p:ph type="sldNum" sz="quarter" idx="2"/>
          </p:nvPr>
        </p:nvSpPr>
        <p:spPr>
          <a:prstGeom prst="rect">
            <a:avLst/>
          </a:prstGeom>
        </p:spPr>
        <p:txBody>
          <a:bodyPr/>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141703583_2880x1921.jpeg"/>
          <p:cNvSpPr/>
          <p:nvPr>
            <p:ph type="pic" idx="13"/>
          </p:nvPr>
        </p:nvSpPr>
        <p:spPr>
          <a:xfrm>
            <a:off x="-812800" y="0"/>
            <a:ext cx="14622784" cy="97536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141703583_2880x1921.jpeg"/>
          <p:cNvSpPr/>
          <p:nvPr>
            <p:ph type="pic" idx="13"/>
          </p:nvPr>
        </p:nvSpPr>
        <p:spPr>
          <a:xfrm>
            <a:off x="1104900" y="127000"/>
            <a:ext cx="10795000" cy="7200415"/>
          </a:xfrm>
          <a:prstGeom prst="rect">
            <a:avLst/>
          </a:prstGeom>
          <a:ln w="25400"/>
          <a:effectLst>
            <a:outerShdw sx="100000" sy="100000" kx="0" ky="0" algn="b" rotWithShape="0" blurRad="254000" dist="127000" dir="5400000">
              <a:srgbClr val="000000">
                <a:alpha val="70000"/>
              </a:srgbClr>
            </a:outerShdw>
          </a:effectLst>
        </p:spPr>
        <p:txBody>
          <a:bodyPr lIns="91439" tIns="45719" rIns="91439" bIns="45719" anchor="t">
            <a:noAutofit/>
          </a:bodyPr>
          <a:lstStyle/>
          <a:p>
            <a:pPr/>
          </a:p>
        </p:txBody>
      </p:sp>
      <p:sp>
        <p:nvSpPr>
          <p:cNvPr id="21" name="Title Text"/>
          <p:cNvSpPr txBox="1"/>
          <p:nvPr>
            <p:ph type="title"/>
          </p:nvPr>
        </p:nvSpPr>
        <p:spPr>
          <a:xfrm>
            <a:off x="762000" y="6883400"/>
            <a:ext cx="11480800" cy="1079500"/>
          </a:xfrm>
          <a:prstGeom prst="rect">
            <a:avLst/>
          </a:prstGeom>
        </p:spPr>
        <p:txBody>
          <a:bodyPr anchor="b"/>
          <a:lstStyle/>
          <a:p>
            <a:pPr/>
            <a:r>
              <a:t>Title Text</a:t>
            </a:r>
          </a:p>
        </p:txBody>
      </p:sp>
      <p:sp>
        <p:nvSpPr>
          <p:cNvPr id="22" name="Body Level One…"/>
          <p:cNvSpPr txBox="1"/>
          <p:nvPr>
            <p:ph type="body" sz="quarter" idx="1"/>
          </p:nvPr>
        </p:nvSpPr>
        <p:spPr>
          <a:xfrm>
            <a:off x="762000" y="8128000"/>
            <a:ext cx="11480800" cy="914400"/>
          </a:xfrm>
          <a:prstGeom prst="rect">
            <a:avLst/>
          </a:prstGeom>
        </p:spPr>
        <p:txBody>
          <a:bodyPr anchor="t"/>
          <a:lstStyle>
            <a:lvl1pPr marL="0" indent="0" algn="ctr">
              <a:spcBef>
                <a:spcPts val="0"/>
              </a:spcBef>
              <a:buSzTx/>
              <a:buNone/>
              <a:defRPr sz="2400">
                <a:solidFill>
                  <a:srgbClr val="FFFFFF"/>
                </a:solidFill>
              </a:defRPr>
            </a:lvl1pPr>
            <a:lvl2pPr marL="0" indent="0" algn="ctr">
              <a:spcBef>
                <a:spcPts val="0"/>
              </a:spcBef>
              <a:buSzTx/>
              <a:buNone/>
              <a:defRPr sz="2400">
                <a:solidFill>
                  <a:srgbClr val="FFFFFF"/>
                </a:solidFill>
              </a:defRPr>
            </a:lvl2pPr>
            <a:lvl3pPr marL="0" indent="0" algn="ctr">
              <a:spcBef>
                <a:spcPts val="0"/>
              </a:spcBef>
              <a:buSzTx/>
              <a:buNone/>
              <a:defRPr sz="2400">
                <a:solidFill>
                  <a:srgbClr val="FFFFFF"/>
                </a:solidFill>
              </a:defRPr>
            </a:lvl3pPr>
            <a:lvl4pPr marL="0" indent="0" algn="ctr">
              <a:spcBef>
                <a:spcPts val="0"/>
              </a:spcBef>
              <a:buSzTx/>
              <a:buNone/>
              <a:defRPr sz="2400">
                <a:solidFill>
                  <a:srgbClr val="FFFFFF"/>
                </a:solidFill>
              </a:defRPr>
            </a:lvl4pPr>
            <a:lvl5pPr marL="0" indent="0" algn="ctr">
              <a:spcBef>
                <a:spcPts val="0"/>
              </a:spcBef>
              <a:buSzTx/>
              <a:buNone/>
              <a:defRPr sz="24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xfrm>
            <a:off x="6311798" y="9245600"/>
            <a:ext cx="368504" cy="374600"/>
          </a:xfrm>
          <a:prstGeom prst="rect">
            <a:avLst/>
          </a:prstGeom>
        </p:spPr>
        <p:txBody>
          <a:bodyPr anchor="t"/>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re">
    <p:spTree>
      <p:nvGrpSpPr>
        <p:cNvPr id="1" name=""/>
        <p:cNvGrpSpPr/>
        <p:nvPr/>
      </p:nvGrpSpPr>
      <p:grpSpPr>
        <a:xfrm>
          <a:off x="0" y="0"/>
          <a:ext cx="0" cy="0"/>
          <a:chOff x="0" y="0"/>
          <a:chExt cx="0" cy="0"/>
        </a:xfrm>
      </p:grpSpPr>
      <p:sp>
        <p:nvSpPr>
          <p:cNvPr id="30" name="Title Text"/>
          <p:cNvSpPr txBox="1"/>
          <p:nvPr>
            <p:ph type="title"/>
          </p:nvPr>
        </p:nvSpPr>
        <p:spPr>
          <a:xfrm>
            <a:off x="762000" y="3517900"/>
            <a:ext cx="11480800" cy="2717800"/>
          </a:xfrm>
          <a:prstGeom prst="rect">
            <a:avLst/>
          </a:prstGeom>
        </p:spPr>
        <p:txBody>
          <a:bodyPr/>
          <a:lstStyle/>
          <a:p>
            <a:pPr/>
            <a:r>
              <a:t>Title Text</a:t>
            </a:r>
          </a:p>
        </p:txBody>
      </p:sp>
      <p:sp>
        <p:nvSpPr>
          <p:cNvPr id="31" name="Slide Number"/>
          <p:cNvSpPr txBox="1"/>
          <p:nvPr>
            <p:ph type="sldNum" sz="quarter" idx="2"/>
          </p:nvPr>
        </p:nvSpPr>
        <p:spPr>
          <a:xfrm>
            <a:off x="6311798" y="9251950"/>
            <a:ext cx="368504" cy="374600"/>
          </a:xfrm>
          <a:prstGeom prst="rect">
            <a:avLst/>
          </a:prstGeom>
        </p:spPr>
        <p:txBody>
          <a:bodyPr anchor="t"/>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Image"/>
          <p:cNvSpPr/>
          <p:nvPr>
            <p:ph type="pic" idx="13"/>
          </p:nvPr>
        </p:nvSpPr>
        <p:spPr>
          <a:xfrm>
            <a:off x="5130800" y="419100"/>
            <a:ext cx="9262596" cy="8648700"/>
          </a:xfrm>
          <a:prstGeom prst="rect">
            <a:avLst/>
          </a:prstGeom>
          <a:ln w="25400"/>
          <a:effectLst>
            <a:outerShdw sx="100000" sy="100000" kx="0" ky="0" algn="b" rotWithShape="0" blurRad="254000" dist="127000" dir="5400000">
              <a:srgbClr val="000000">
                <a:alpha val="70000"/>
              </a:srgbClr>
            </a:outerShdw>
          </a:effectLst>
        </p:spPr>
        <p:txBody>
          <a:bodyPr lIns="91439" tIns="45719" rIns="91439" bIns="45719" anchor="t">
            <a:noAutofit/>
          </a:bodyPr>
          <a:lstStyle/>
          <a:p>
            <a:pPr/>
          </a:p>
        </p:txBody>
      </p:sp>
      <p:sp>
        <p:nvSpPr>
          <p:cNvPr id="39" name="Title Text"/>
          <p:cNvSpPr txBox="1"/>
          <p:nvPr>
            <p:ph type="title"/>
          </p:nvPr>
        </p:nvSpPr>
        <p:spPr>
          <a:xfrm>
            <a:off x="762000" y="419100"/>
            <a:ext cx="5384800" cy="4597400"/>
          </a:xfrm>
          <a:prstGeom prst="rect">
            <a:avLst/>
          </a:prstGeom>
        </p:spPr>
        <p:txBody>
          <a:bodyPr anchor="b"/>
          <a:lstStyle>
            <a:lvl1pPr>
              <a:defRPr sz="5200"/>
            </a:lvl1pPr>
          </a:lstStyle>
          <a:p>
            <a:pPr/>
            <a:r>
              <a:t>Title Text</a:t>
            </a:r>
          </a:p>
        </p:txBody>
      </p:sp>
      <p:sp>
        <p:nvSpPr>
          <p:cNvPr id="40" name="Body Level One…"/>
          <p:cNvSpPr txBox="1"/>
          <p:nvPr>
            <p:ph type="body" sz="quarter" idx="1"/>
          </p:nvPr>
        </p:nvSpPr>
        <p:spPr>
          <a:xfrm>
            <a:off x="762000" y="5245100"/>
            <a:ext cx="5384800" cy="3810000"/>
          </a:xfrm>
          <a:prstGeom prst="rect">
            <a:avLst/>
          </a:prstGeom>
        </p:spPr>
        <p:txBody>
          <a:bodyPr anchor="t"/>
          <a:lstStyle>
            <a:lvl1pPr marL="0" indent="0" algn="ctr">
              <a:spcBef>
                <a:spcPts val="0"/>
              </a:spcBef>
              <a:buSzTx/>
              <a:buNone/>
              <a:defRPr sz="2400">
                <a:solidFill>
                  <a:srgbClr val="FFFFFF"/>
                </a:solidFill>
              </a:defRPr>
            </a:lvl1pPr>
            <a:lvl2pPr marL="0" indent="0" algn="ctr">
              <a:spcBef>
                <a:spcPts val="0"/>
              </a:spcBef>
              <a:buSzTx/>
              <a:buNone/>
              <a:defRPr sz="2400">
                <a:solidFill>
                  <a:srgbClr val="FFFFFF"/>
                </a:solidFill>
              </a:defRPr>
            </a:lvl2pPr>
            <a:lvl3pPr marL="0" indent="0" algn="ctr">
              <a:spcBef>
                <a:spcPts val="0"/>
              </a:spcBef>
              <a:buSzTx/>
              <a:buNone/>
              <a:defRPr sz="2400">
                <a:solidFill>
                  <a:srgbClr val="FFFFFF"/>
                </a:solidFill>
              </a:defRPr>
            </a:lvl3pPr>
            <a:lvl4pPr marL="0" indent="0" algn="ctr">
              <a:spcBef>
                <a:spcPts val="0"/>
              </a:spcBef>
              <a:buSzTx/>
              <a:buNone/>
              <a:defRPr sz="2400">
                <a:solidFill>
                  <a:srgbClr val="FFFFFF"/>
                </a:solidFill>
              </a:defRPr>
            </a:lvl4pPr>
            <a:lvl5pPr marL="0" indent="0" algn="ctr">
              <a:spcBef>
                <a:spcPts val="0"/>
              </a:spcBef>
              <a:buSzTx/>
              <a:buNone/>
              <a:defRPr sz="24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xfrm>
            <a:off x="6311798" y="9251950"/>
            <a:ext cx="368504" cy="374600"/>
          </a:xfrm>
          <a:prstGeom prst="rect">
            <a:avLst/>
          </a:prstGeom>
        </p:spPr>
        <p:txBody>
          <a:bodyPr anchor="t"/>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idx="13"/>
          </p:nvPr>
        </p:nvSpPr>
        <p:spPr>
          <a:xfrm>
            <a:off x="5800664" y="1714886"/>
            <a:ext cx="7997247" cy="7467215"/>
          </a:xfrm>
          <a:prstGeom prst="rect">
            <a:avLst/>
          </a:prstGeom>
          <a:ln w="25400"/>
          <a:effectLst>
            <a:outerShdw sx="100000" sy="100000" kx="0" ky="0" algn="b" rotWithShape="0" blurRad="254000" dist="127000" dir="5400000">
              <a:srgbClr val="000000">
                <a:alpha val="70000"/>
              </a:srgbClr>
            </a:outerShdw>
          </a:effectLst>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762000" y="2374900"/>
            <a:ext cx="5384800" cy="6807200"/>
          </a:xfrm>
          <a:prstGeom prst="rect">
            <a:avLst/>
          </a:prstGeom>
        </p:spPr>
        <p:txBody>
          <a:bodyPr/>
          <a:lstStyle>
            <a:lvl1pPr marL="342900" indent="-342900">
              <a:spcBef>
                <a:spcPts val="3200"/>
              </a:spcBef>
              <a:buClr>
                <a:srgbClr val="EBEBEB"/>
              </a:buClr>
              <a:defRPr sz="2800"/>
            </a:lvl1pPr>
            <a:lvl2pPr marL="685800" indent="-342900">
              <a:spcBef>
                <a:spcPts val="3200"/>
              </a:spcBef>
              <a:buClr>
                <a:srgbClr val="EBEBEB"/>
              </a:buClr>
              <a:defRPr sz="2800"/>
            </a:lvl2pPr>
            <a:lvl3pPr marL="1028700" indent="-342900">
              <a:spcBef>
                <a:spcPts val="3200"/>
              </a:spcBef>
              <a:buClr>
                <a:srgbClr val="EBEBEB"/>
              </a:buClr>
              <a:defRPr sz="2800"/>
            </a:lvl3pPr>
            <a:lvl4pPr marL="1371600" indent="-342900">
              <a:spcBef>
                <a:spcPts val="3200"/>
              </a:spcBef>
              <a:buClr>
                <a:srgbClr val="EBEBEB"/>
              </a:buClr>
              <a:defRPr sz="2800"/>
            </a:lvl4pPr>
            <a:lvl5pPr marL="1714500" indent="-342900">
              <a:spcBef>
                <a:spcPts val="3200"/>
              </a:spcBef>
              <a:buClr>
                <a:srgbClr val="EBEBEB"/>
              </a:buClr>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prstGeom prst="rect">
            <a:avLst/>
          </a:prstGeom>
        </p:spPr>
        <p:txBody>
          <a:bodyPr/>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762000" y="965200"/>
            <a:ext cx="11480800" cy="78232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Image"/>
          <p:cNvSpPr/>
          <p:nvPr>
            <p:ph type="pic" sz="half" idx="13"/>
          </p:nvPr>
        </p:nvSpPr>
        <p:spPr>
          <a:xfrm>
            <a:off x="6007100" y="4356100"/>
            <a:ext cx="6870700" cy="4909486"/>
          </a:xfrm>
          <a:prstGeom prst="rect">
            <a:avLst/>
          </a:prstGeom>
          <a:ln w="25400"/>
          <a:effectLst>
            <a:outerShdw sx="100000" sy="100000" kx="0" ky="0" algn="b" rotWithShape="0" blurRad="254000" dist="127000" dir="5400000">
              <a:srgbClr val="000000">
                <a:alpha val="70000"/>
              </a:srgbClr>
            </a:outerShdw>
          </a:effectLst>
        </p:spPr>
        <p:txBody>
          <a:bodyPr lIns="91439" tIns="45719" rIns="91439" bIns="45719" anchor="t">
            <a:noAutofit/>
          </a:bodyPr>
          <a:lstStyle/>
          <a:p>
            <a:pPr/>
          </a:p>
        </p:txBody>
      </p:sp>
      <p:sp>
        <p:nvSpPr>
          <p:cNvPr id="84" name="Image"/>
          <p:cNvSpPr/>
          <p:nvPr>
            <p:ph type="pic" sz="half" idx="14"/>
          </p:nvPr>
        </p:nvSpPr>
        <p:spPr>
          <a:xfrm>
            <a:off x="5918200" y="-304800"/>
            <a:ext cx="6451600" cy="6451600"/>
          </a:xfrm>
          <a:prstGeom prst="rect">
            <a:avLst/>
          </a:prstGeom>
          <a:ln w="25400"/>
          <a:effectLst>
            <a:outerShdw sx="100000" sy="100000" kx="0" ky="0" algn="b" rotWithShape="0" blurRad="254000" dist="127000" dir="5400000">
              <a:srgbClr val="000000">
                <a:alpha val="70000"/>
              </a:srgbClr>
            </a:outerShdw>
          </a:effectLst>
        </p:spPr>
        <p:txBody>
          <a:bodyPr lIns="91439" tIns="45719" rIns="91439" bIns="45719" anchor="t">
            <a:noAutofit/>
          </a:bodyPr>
          <a:lstStyle/>
          <a:p>
            <a:pPr/>
          </a:p>
        </p:txBody>
      </p:sp>
      <p:sp>
        <p:nvSpPr>
          <p:cNvPr id="85" name="Image"/>
          <p:cNvSpPr/>
          <p:nvPr>
            <p:ph type="pic" idx="15"/>
          </p:nvPr>
        </p:nvSpPr>
        <p:spPr>
          <a:xfrm>
            <a:off x="-825500" y="419100"/>
            <a:ext cx="9258300" cy="8643492"/>
          </a:xfrm>
          <a:prstGeom prst="rect">
            <a:avLst/>
          </a:prstGeom>
          <a:ln w="25400"/>
          <a:effectLst>
            <a:outerShdw sx="100000" sy="100000" kx="0" ky="0" algn="b" rotWithShape="0" blurRad="254000" dist="127000" dir="5400000">
              <a:srgbClr val="000000">
                <a:alpha val="70000"/>
              </a:srgbClr>
            </a:outerShdw>
          </a:effectLst>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defRPr>
                <a:effectLst/>
              </a:defRPr>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Title Text"/>
          <p:cNvSpPr txBox="1"/>
          <p:nvPr>
            <p:ph type="title"/>
          </p:nvPr>
        </p:nvSpPr>
        <p:spPr>
          <a:xfrm>
            <a:off x="762000" y="203200"/>
            <a:ext cx="11480800" cy="2146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762000" y="2413000"/>
            <a:ext cx="11480800" cy="63627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11798" y="9255150"/>
            <a:ext cx="368504" cy="374600"/>
          </a:xfrm>
          <a:prstGeom prst="rect">
            <a:avLst/>
          </a:prstGeom>
          <a:ln w="12700">
            <a:miter lim="400000"/>
          </a:ln>
        </p:spPr>
        <p:txBody>
          <a:bodyPr wrap="none" lIns="50800" tIns="50800" rIns="50800" bIns="50800" anchor="ctr">
            <a:spAutoFit/>
          </a:bodyPr>
          <a:lstStyle>
            <a:lvl1pPr>
              <a:defRPr sz="1800">
                <a:latin typeface="+mn-lt"/>
                <a:ea typeface="+mn-ea"/>
                <a:cs typeface="+mn-cs"/>
                <a:sym typeface="Helvetica Neue"/>
              </a:defRPr>
            </a:lvl1pPr>
          </a:lstStyle>
          <a:p>
            <a:pPr>
              <a:defRPr>
                <a:effectLst/>
              </a:defRPr>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1" baseline="0" cap="none" i="0" spc="0" strike="noStrike" sz="6400" u="none">
          <a:solidFill>
            <a:srgbClr val="FFFFFF"/>
          </a:solidFill>
          <a:effectLst>
            <a:outerShdw sx="100000" sy="100000" kx="0" ky="0" algn="b" rotWithShape="0" blurRad="50800" dist="25400" dir="5400000">
              <a:srgbClr val="000000"/>
            </a:outerShdw>
          </a:effectLst>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b="1" baseline="0" cap="none" i="0" spc="0" strike="noStrike" sz="6400" u="none">
          <a:solidFill>
            <a:srgbClr val="FFFFFF"/>
          </a:solidFill>
          <a:effectLst>
            <a:outerShdw sx="100000" sy="100000" kx="0" ky="0" algn="b" rotWithShape="0" blurRad="50800" dist="25400" dir="5400000">
              <a:srgbClr val="000000"/>
            </a:outerShdw>
          </a:effectLst>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b="1" baseline="0" cap="none" i="0" spc="0" strike="noStrike" sz="6400" u="none">
          <a:solidFill>
            <a:srgbClr val="FFFFFF"/>
          </a:solidFill>
          <a:effectLst>
            <a:outerShdw sx="100000" sy="100000" kx="0" ky="0" algn="b" rotWithShape="0" blurRad="50800" dist="25400" dir="5400000">
              <a:srgbClr val="000000"/>
            </a:outerShdw>
          </a:effectLst>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b="1" baseline="0" cap="none" i="0" spc="0" strike="noStrike" sz="6400" u="none">
          <a:solidFill>
            <a:srgbClr val="FFFFFF"/>
          </a:solidFill>
          <a:effectLst>
            <a:outerShdw sx="100000" sy="100000" kx="0" ky="0" algn="b" rotWithShape="0" blurRad="50800" dist="25400" dir="5400000">
              <a:srgbClr val="000000"/>
            </a:outerShdw>
          </a:effectLst>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b="1" baseline="0" cap="none" i="0" spc="0" strike="noStrike" sz="6400" u="none">
          <a:solidFill>
            <a:srgbClr val="FFFFFF"/>
          </a:solidFill>
          <a:effectLst>
            <a:outerShdw sx="100000" sy="100000" kx="0" ky="0" algn="b" rotWithShape="0" blurRad="50800" dist="25400" dir="5400000">
              <a:srgbClr val="000000"/>
            </a:outerShdw>
          </a:effectLst>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b="1" baseline="0" cap="none" i="0" spc="0" strike="noStrike" sz="6400" u="none">
          <a:solidFill>
            <a:srgbClr val="FFFFFF"/>
          </a:solidFill>
          <a:effectLst>
            <a:outerShdw sx="100000" sy="100000" kx="0" ky="0" algn="b" rotWithShape="0" blurRad="50800" dist="25400" dir="5400000">
              <a:srgbClr val="000000"/>
            </a:outerShdw>
          </a:effectLst>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b="1" baseline="0" cap="none" i="0" spc="0" strike="noStrike" sz="6400" u="none">
          <a:solidFill>
            <a:srgbClr val="FFFFFF"/>
          </a:solidFill>
          <a:effectLst>
            <a:outerShdw sx="100000" sy="100000" kx="0" ky="0" algn="b" rotWithShape="0" blurRad="50800" dist="25400" dir="5400000">
              <a:srgbClr val="000000"/>
            </a:outerShdw>
          </a:effectLst>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b="1" baseline="0" cap="none" i="0" spc="0" strike="noStrike" sz="6400" u="none">
          <a:solidFill>
            <a:srgbClr val="FFFFFF"/>
          </a:solidFill>
          <a:effectLst>
            <a:outerShdw sx="100000" sy="100000" kx="0" ky="0" algn="b" rotWithShape="0" blurRad="50800" dist="25400" dir="5400000">
              <a:srgbClr val="000000"/>
            </a:outerShdw>
          </a:effectLst>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b="1" baseline="0" cap="none" i="0" spc="0" strike="noStrike" sz="6400" u="none">
          <a:solidFill>
            <a:srgbClr val="FFFFFF"/>
          </a:solidFill>
          <a:effectLst>
            <a:outerShdw sx="100000" sy="100000" kx="0" ky="0" algn="b" rotWithShape="0" blurRad="50800" dist="25400" dir="5400000">
              <a:srgbClr val="000000"/>
            </a:outerShdw>
          </a:effectLst>
          <a:uFillTx/>
          <a:latin typeface="+mn-lt"/>
          <a:ea typeface="+mn-ea"/>
          <a:cs typeface="+mn-cs"/>
          <a:sym typeface="Helvetica Neue"/>
        </a:defRPr>
      </a:lvl9pPr>
    </p:titleStyle>
    <p:bodyStyle>
      <a:lvl1pPr marL="406400" marR="0" indent="-406400" algn="l" defTabSz="584200" rtl="0" latinLnBrk="0">
        <a:lnSpc>
          <a:spcPct val="100000"/>
        </a:lnSpc>
        <a:spcBef>
          <a:spcPts val="4200"/>
        </a:spcBef>
        <a:spcAft>
          <a:spcPts val="0"/>
        </a:spcAft>
        <a:buClrTx/>
        <a:buSzPct val="75000"/>
        <a:buFontTx/>
        <a:buChar char="•"/>
        <a:tabLst/>
        <a:defRPr b="0" baseline="0" cap="none" i="0" spc="0" strike="noStrike" sz="3400" u="none">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1pPr>
      <a:lvl2pPr marL="812800" marR="0" indent="-406400" algn="l" defTabSz="584200" rtl="0" latinLnBrk="0">
        <a:lnSpc>
          <a:spcPct val="100000"/>
        </a:lnSpc>
        <a:spcBef>
          <a:spcPts val="4200"/>
        </a:spcBef>
        <a:spcAft>
          <a:spcPts val="0"/>
        </a:spcAft>
        <a:buClrTx/>
        <a:buSzPct val="75000"/>
        <a:buFontTx/>
        <a:buChar char="•"/>
        <a:tabLst/>
        <a:defRPr b="0" baseline="0" cap="none" i="0" spc="0" strike="noStrike" sz="3400" u="none">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2pPr>
      <a:lvl3pPr marL="1219200" marR="0" indent="-406400" algn="l" defTabSz="584200" rtl="0" latinLnBrk="0">
        <a:lnSpc>
          <a:spcPct val="100000"/>
        </a:lnSpc>
        <a:spcBef>
          <a:spcPts val="4200"/>
        </a:spcBef>
        <a:spcAft>
          <a:spcPts val="0"/>
        </a:spcAft>
        <a:buClrTx/>
        <a:buSzPct val="75000"/>
        <a:buFontTx/>
        <a:buChar char="•"/>
        <a:tabLst/>
        <a:defRPr b="0" baseline="0" cap="none" i="0" spc="0" strike="noStrike" sz="3400" u="none">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3pPr>
      <a:lvl4pPr marL="1625600" marR="0" indent="-406400" algn="l" defTabSz="584200" rtl="0" latinLnBrk="0">
        <a:lnSpc>
          <a:spcPct val="100000"/>
        </a:lnSpc>
        <a:spcBef>
          <a:spcPts val="4200"/>
        </a:spcBef>
        <a:spcAft>
          <a:spcPts val="0"/>
        </a:spcAft>
        <a:buClrTx/>
        <a:buSzPct val="75000"/>
        <a:buFontTx/>
        <a:buChar char="•"/>
        <a:tabLst/>
        <a:defRPr b="0" baseline="0" cap="none" i="0" spc="0" strike="noStrike" sz="3400" u="none">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4pPr>
      <a:lvl5pPr marL="2032000" marR="0" indent="-406400" algn="l" defTabSz="584200" rtl="0" latinLnBrk="0">
        <a:lnSpc>
          <a:spcPct val="100000"/>
        </a:lnSpc>
        <a:spcBef>
          <a:spcPts val="4200"/>
        </a:spcBef>
        <a:spcAft>
          <a:spcPts val="0"/>
        </a:spcAft>
        <a:buClrTx/>
        <a:buSzPct val="75000"/>
        <a:buFontTx/>
        <a:buChar char="•"/>
        <a:tabLst/>
        <a:defRPr b="0" baseline="0" cap="none" i="0" spc="0" strike="noStrike" sz="3400" u="none">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5pPr>
      <a:lvl6pPr marL="2438400" marR="0" indent="-406400" algn="l" defTabSz="584200" rtl="0" latinLnBrk="0">
        <a:lnSpc>
          <a:spcPct val="100000"/>
        </a:lnSpc>
        <a:spcBef>
          <a:spcPts val="4200"/>
        </a:spcBef>
        <a:spcAft>
          <a:spcPts val="0"/>
        </a:spcAft>
        <a:buClrTx/>
        <a:buSzPct val="75000"/>
        <a:buFontTx/>
        <a:buChar char="•"/>
        <a:tabLst/>
        <a:defRPr b="0" baseline="0" cap="none" i="0" spc="0" strike="noStrike" sz="3400" u="none">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6pPr>
      <a:lvl7pPr marL="2844800" marR="0" indent="-406400" algn="l" defTabSz="584200" rtl="0" latinLnBrk="0">
        <a:lnSpc>
          <a:spcPct val="100000"/>
        </a:lnSpc>
        <a:spcBef>
          <a:spcPts val="4200"/>
        </a:spcBef>
        <a:spcAft>
          <a:spcPts val="0"/>
        </a:spcAft>
        <a:buClrTx/>
        <a:buSzPct val="75000"/>
        <a:buFontTx/>
        <a:buChar char="•"/>
        <a:tabLst/>
        <a:defRPr b="0" baseline="0" cap="none" i="0" spc="0" strike="noStrike" sz="3400" u="none">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7pPr>
      <a:lvl8pPr marL="3251200" marR="0" indent="-406400" algn="l" defTabSz="584200" rtl="0" latinLnBrk="0">
        <a:lnSpc>
          <a:spcPct val="100000"/>
        </a:lnSpc>
        <a:spcBef>
          <a:spcPts val="4200"/>
        </a:spcBef>
        <a:spcAft>
          <a:spcPts val="0"/>
        </a:spcAft>
        <a:buClrTx/>
        <a:buSzPct val="75000"/>
        <a:buFontTx/>
        <a:buChar char="•"/>
        <a:tabLst/>
        <a:defRPr b="0" baseline="0" cap="none" i="0" spc="0" strike="noStrike" sz="3400" u="none">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8pPr>
      <a:lvl9pPr marL="3657600" marR="0" indent="-406400" algn="l" defTabSz="584200" rtl="0" latinLnBrk="0">
        <a:lnSpc>
          <a:spcPct val="100000"/>
        </a:lnSpc>
        <a:spcBef>
          <a:spcPts val="4200"/>
        </a:spcBef>
        <a:spcAft>
          <a:spcPts val="0"/>
        </a:spcAft>
        <a:buClrTx/>
        <a:buSzPct val="75000"/>
        <a:buFontTx/>
        <a:buChar char="•"/>
        <a:tabLst/>
        <a:defRPr b="0" baseline="0" cap="none" i="0" spc="0" strike="noStrike" sz="3400" u="none">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2286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4572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6858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9144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11430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13716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16002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1828800" algn="ctr" defTabSz="58420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4.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Writing An Open Letter"/>
          <p:cNvSpPr txBox="1"/>
          <p:nvPr>
            <p:ph type="ctrTitle"/>
          </p:nvPr>
        </p:nvSpPr>
        <p:spPr>
          <a:prstGeom prst="rect">
            <a:avLst/>
          </a:prstGeom>
        </p:spPr>
        <p:txBody>
          <a:bodyPr/>
          <a:lstStyle/>
          <a:p>
            <a:pPr/>
            <a:r>
              <a:t>Writing An Open Letter</a:t>
            </a:r>
          </a:p>
        </p:txBody>
      </p:sp>
      <p:sp>
        <p:nvSpPr>
          <p:cNvPr id="120" name="www.aoifesnotes.com"/>
          <p:cNvSpPr txBox="1"/>
          <p:nvPr>
            <p:ph type="subTitle" sz="quarter" idx="1"/>
          </p:nvPr>
        </p:nvSpPr>
        <p:spPr>
          <a:prstGeom prst="rect">
            <a:avLst/>
          </a:prstGeom>
        </p:spPr>
        <p:txBody>
          <a:bodyPr/>
          <a:lstStyle/>
          <a:p>
            <a:pPr/>
            <a:r>
              <a:t>www.aoifesnotes.com</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2" name="Image" descr="Image"/>
          <p:cNvPicPr>
            <a:picLocks noChangeAspect="1"/>
          </p:cNvPicPr>
          <p:nvPr>
            <p:ph type="pic" idx="13"/>
          </p:nvPr>
        </p:nvPicPr>
        <p:blipFill>
          <a:blip r:embed="rId2">
            <a:extLst/>
          </a:blip>
          <a:srcRect l="16009" t="0" r="16009" b="0"/>
          <a:stretch>
            <a:fillRect/>
          </a:stretch>
        </p:blipFill>
        <p:spPr>
          <a:xfrm>
            <a:off x="6654800" y="2374900"/>
            <a:ext cx="5588000" cy="6807200"/>
          </a:xfrm>
          <a:prstGeom prst="rect">
            <a:avLst/>
          </a:prstGeom>
        </p:spPr>
      </p:pic>
      <p:sp>
        <p:nvSpPr>
          <p:cNvPr id="123" name="Why write an open letter?"/>
          <p:cNvSpPr txBox="1"/>
          <p:nvPr>
            <p:ph type="title"/>
          </p:nvPr>
        </p:nvSpPr>
        <p:spPr>
          <a:prstGeom prst="rect">
            <a:avLst/>
          </a:prstGeom>
        </p:spPr>
        <p:txBody>
          <a:bodyPr/>
          <a:lstStyle/>
          <a:p>
            <a:pPr/>
            <a:r>
              <a:t>Why write an open letter?</a:t>
            </a:r>
          </a:p>
        </p:txBody>
      </p:sp>
      <p:sp>
        <p:nvSpPr>
          <p:cNvPr id="124" name="To reach a wide audience…"/>
          <p:cNvSpPr txBox="1"/>
          <p:nvPr>
            <p:ph type="body" sz="half" idx="1"/>
          </p:nvPr>
        </p:nvSpPr>
        <p:spPr>
          <a:prstGeom prst="rect">
            <a:avLst/>
          </a:prstGeom>
        </p:spPr>
        <p:txBody>
          <a:bodyPr/>
          <a:lstStyle/>
          <a:p>
            <a:pPr/>
            <a:r>
              <a:t>To reach a wide audience</a:t>
            </a:r>
          </a:p>
          <a:p>
            <a:pPr/>
            <a:r>
              <a:t>To defend oneself, express a strong view or make an appeal</a:t>
            </a:r>
          </a:p>
          <a:p>
            <a:pPr/>
            <a:r>
              <a:t>Open letters are often aimed at an individual or group but are intended to be shared with the public</a:t>
            </a:r>
          </a:p>
        </p:txBody>
      </p:sp>
      <p:grpSp>
        <p:nvGrpSpPr>
          <p:cNvPr id="127" name="Drawing"/>
          <p:cNvGrpSpPr/>
          <p:nvPr/>
        </p:nvGrpSpPr>
        <p:grpSpPr>
          <a:xfrm>
            <a:off x="11116917" y="5949467"/>
            <a:ext cx="69002" cy="705351"/>
            <a:chOff x="0" y="0"/>
            <a:chExt cx="69001" cy="705349"/>
          </a:xfrm>
        </p:grpSpPr>
        <p:sp>
          <p:nvSpPr>
            <p:cNvPr id="125" name="Line"/>
            <p:cNvSpPr/>
            <p:nvPr/>
          </p:nvSpPr>
          <p:spPr>
            <a:xfrm>
              <a:off x="0" y="0"/>
              <a:ext cx="30668" cy="766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cubicBezTo>
                    <a:pt x="7200" y="14400"/>
                    <a:pt x="14400" y="7200"/>
                    <a:pt x="21600" y="0"/>
                  </a:cubicBezTo>
                </a:path>
              </a:pathLst>
            </a:custGeom>
            <a:noFill/>
            <a:ln w="25400" cap="rnd">
              <a:solidFill>
                <a:srgbClr val="000000"/>
              </a:solidFill>
              <a:prstDash val="solid"/>
              <a:round/>
            </a:ln>
            <a:effectLst/>
          </p:spPr>
          <p:txBody>
            <a:bodyPr wrap="square" lIns="0" tIns="0" rIns="0" bIns="0" numCol="1" anchor="t">
              <a:noAutofit/>
            </a:bodyPr>
            <a:lstStyle/>
            <a:p>
              <a:pPr algn="l" defTabSz="457200">
                <a:defRPr sz="1200">
                  <a:solidFill>
                    <a:srgbClr val="000000"/>
                  </a:solidFill>
                  <a:effectLst/>
                  <a:latin typeface="Helvetica"/>
                  <a:ea typeface="Helvetica"/>
                  <a:cs typeface="Helvetica"/>
                  <a:sym typeface="Helvetica"/>
                </a:defRPr>
              </a:pPr>
            </a:p>
          </p:txBody>
        </p:sp>
        <p:sp>
          <p:nvSpPr>
            <p:cNvPr id="126" name="Line"/>
            <p:cNvSpPr/>
            <p:nvPr/>
          </p:nvSpPr>
          <p:spPr>
            <a:xfrm>
              <a:off x="46001" y="697682"/>
              <a:ext cx="23001" cy="76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cubicBezTo>
                    <a:pt x="7200" y="7200"/>
                    <a:pt x="14400" y="14400"/>
                    <a:pt x="21600" y="21600"/>
                  </a:cubicBezTo>
                </a:path>
              </a:pathLst>
            </a:custGeom>
            <a:noFill/>
            <a:ln w="25400" cap="rnd">
              <a:solidFill>
                <a:srgbClr val="000000"/>
              </a:solidFill>
              <a:prstDash val="solid"/>
              <a:round/>
            </a:ln>
            <a:effectLst/>
          </p:spPr>
          <p:txBody>
            <a:bodyPr wrap="square" lIns="0" tIns="0" rIns="0" bIns="0" numCol="1" anchor="t">
              <a:noAutofit/>
            </a:bodyPr>
            <a:lstStyle/>
            <a:p>
              <a:pPr algn="l" defTabSz="457200">
                <a:defRPr sz="1200">
                  <a:solidFill>
                    <a:srgbClr val="000000"/>
                  </a:solidFill>
                  <a:effectLst/>
                  <a:latin typeface="Helvetica"/>
                  <a:ea typeface="Helvetica"/>
                  <a:cs typeface="Helvetica"/>
                  <a:sym typeface="Helvetica"/>
                </a:defRPr>
              </a:pPr>
            </a:p>
          </p:txBody>
        </p:sp>
      </p:gr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9" name="D0D04DD0-4920-4122-BBC2-0A46913C23FC-L0-001.jpeg" descr="D0D04DD0-4920-4122-BBC2-0A46913C23FC-L0-001.jpeg"/>
          <p:cNvPicPr>
            <a:picLocks noChangeAspect="1"/>
          </p:cNvPicPr>
          <p:nvPr>
            <p:ph type="pic" idx="13"/>
          </p:nvPr>
        </p:nvPicPr>
        <p:blipFill>
          <a:blip r:embed="rId2">
            <a:extLst/>
          </a:blip>
          <a:srcRect l="0" t="0" r="0" b="13306"/>
          <a:stretch>
            <a:fillRect/>
          </a:stretch>
        </p:blipFill>
        <p:spPr>
          <a:xfrm>
            <a:off x="6654800" y="2374900"/>
            <a:ext cx="5588000" cy="6807200"/>
          </a:xfrm>
          <a:prstGeom prst="rect">
            <a:avLst/>
          </a:prstGeom>
        </p:spPr>
      </p:pic>
      <p:sp>
        <p:nvSpPr>
          <p:cNvPr id="130" name="Sample Open Letter"/>
          <p:cNvSpPr txBox="1"/>
          <p:nvPr>
            <p:ph type="title"/>
          </p:nvPr>
        </p:nvSpPr>
        <p:spPr>
          <a:prstGeom prst="rect">
            <a:avLst/>
          </a:prstGeom>
        </p:spPr>
        <p:txBody>
          <a:bodyPr/>
          <a:lstStyle/>
          <a:p>
            <a:pPr/>
            <a:r>
              <a:t>Sample Open Letter</a:t>
            </a:r>
          </a:p>
        </p:txBody>
      </p:sp>
      <p:sp>
        <p:nvSpPr>
          <p:cNvPr id="131" name="The next slide contains the text of an open letter written by Siegfried Sassoon in July 1917…"/>
          <p:cNvSpPr txBox="1"/>
          <p:nvPr>
            <p:ph type="body" sz="half" idx="1"/>
          </p:nvPr>
        </p:nvSpPr>
        <p:spPr>
          <a:prstGeom prst="rect">
            <a:avLst/>
          </a:prstGeom>
        </p:spPr>
        <p:txBody>
          <a:bodyPr/>
          <a:lstStyle/>
          <a:p>
            <a:pPr/>
            <a:r>
              <a:t>The next slide contains the text of an open letter written by Siegfried Sassoon in July 1917</a:t>
            </a:r>
          </a:p>
          <a:p>
            <a:pPr/>
            <a:r>
              <a:t>It was distributed widely, read in the House of Commons and printed in the London Times</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3" name="Lt. Siegfried Sassoon…"/>
          <p:cNvSpPr txBox="1"/>
          <p:nvPr>
            <p:ph type="body" idx="1"/>
          </p:nvPr>
        </p:nvSpPr>
        <p:spPr>
          <a:prstGeom prst="rect">
            <a:avLst/>
          </a:prstGeom>
        </p:spPr>
        <p:txBody>
          <a:bodyPr/>
          <a:lstStyle/>
          <a:p>
            <a:pPr marL="0" indent="0" defTabSz="455675">
              <a:spcBef>
                <a:spcPts val="2400"/>
              </a:spcBef>
              <a:buSzTx/>
              <a:buNone/>
              <a:defRPr sz="2184">
                <a:effectLst>
                  <a:outerShdw sx="100000" sy="100000" kx="0" ky="0" algn="b" rotWithShape="0" blurRad="39624" dist="19812" dir="5400000">
                    <a:srgbClr val="000000"/>
                  </a:outerShdw>
                </a:effectLst>
              </a:defRPr>
            </a:pPr>
            <a:r>
              <a:t>Lt. Siegfried Sassoon</a:t>
            </a:r>
          </a:p>
          <a:p>
            <a:pPr marL="0" indent="0" defTabSz="455675">
              <a:spcBef>
                <a:spcPts val="2400"/>
              </a:spcBef>
              <a:buSzTx/>
              <a:buNone/>
              <a:defRPr sz="2184">
                <a:effectLst>
                  <a:outerShdw sx="100000" sy="100000" kx="0" ky="0" algn="b" rotWithShape="0" blurRad="39624" dist="19812" dir="5400000">
                    <a:srgbClr val="000000"/>
                  </a:outerShdw>
                </a:effectLst>
              </a:defRPr>
            </a:pPr>
            <a:r>
              <a:t>3rd Batt: Royal Welsh Fusiliers</a:t>
            </a:r>
          </a:p>
          <a:p>
            <a:pPr marL="0" indent="0" defTabSz="455675">
              <a:spcBef>
                <a:spcPts val="2400"/>
              </a:spcBef>
              <a:buSzTx/>
              <a:buNone/>
              <a:defRPr sz="2184">
                <a:effectLst>
                  <a:outerShdw sx="100000" sy="100000" kx="0" ky="0" algn="b" rotWithShape="0" blurRad="39624" dist="19812" dir="5400000">
                    <a:srgbClr val="000000"/>
                  </a:outerShdw>
                </a:effectLst>
              </a:defRPr>
            </a:pPr>
            <a:r>
              <a:t>I am making this statement as an act of wilful defiance of military authority because I believe that the war is being deliberately prolonged by those with the power to end it. I am a soldier, convinced that I am acting on behalf of soldiers. I believe that the war upon which I entered as a war of defence and liberation has now become a war of agression and conquest. I believe that the purposes for which I and my fellow soldiers entered upon this war should have been so clearly stated as to have made it impossible to change them and that had this been done the objects which actuated us would now be attainable by negotiation.</a:t>
            </a:r>
          </a:p>
          <a:p>
            <a:pPr marL="0" indent="0" defTabSz="455675">
              <a:spcBef>
                <a:spcPts val="2400"/>
              </a:spcBef>
              <a:buSzTx/>
              <a:buNone/>
              <a:defRPr sz="2184">
                <a:effectLst>
                  <a:outerShdw sx="100000" sy="100000" kx="0" ky="0" algn="b" rotWithShape="0" blurRad="39624" dist="19812" dir="5400000">
                    <a:srgbClr val="000000"/>
                  </a:outerShdw>
                </a:effectLst>
              </a:defRPr>
            </a:pPr>
            <a:r>
              <a:t>I have seen and endured the sufferings of the troops and I can no longer be a party to prolong these sufferings for ends which I believe to be evil and unjust. I am not protesting against the conduct of the war, but against the political errors and insincerities for which the fighting men are being sacrificed.</a:t>
            </a:r>
          </a:p>
          <a:p>
            <a:pPr marL="0" indent="0" defTabSz="455675">
              <a:spcBef>
                <a:spcPts val="2400"/>
              </a:spcBef>
              <a:buSzTx/>
              <a:buNone/>
              <a:defRPr sz="2184">
                <a:effectLst>
                  <a:outerShdw sx="100000" sy="100000" kx="0" ky="0" algn="b" rotWithShape="0" blurRad="39624" dist="19812" dir="5400000">
                    <a:srgbClr val="000000"/>
                  </a:outerShdw>
                </a:effectLst>
              </a:defRPr>
            </a:pPr>
            <a:r>
              <a:t>On behalf of those who are suffering now, I make this protest against the deception which is being practised upon them; also I believe it may help to destroy the callous complacency with which the majority of those at home regard the continuance of agonies which they do not share and which they have not enough imagination to realise.</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5" name="Image" descr="Image"/>
          <p:cNvPicPr>
            <a:picLocks noChangeAspect="1"/>
          </p:cNvPicPr>
          <p:nvPr>
            <p:ph type="pic" idx="13"/>
          </p:nvPr>
        </p:nvPicPr>
        <p:blipFill>
          <a:blip r:embed="rId2">
            <a:extLst/>
          </a:blip>
          <a:srcRect l="786" t="16273" r="786" b="16273"/>
          <a:stretch>
            <a:fillRect/>
          </a:stretch>
        </p:blipFill>
        <p:spPr>
          <a:xfrm>
            <a:off x="0" y="-322008"/>
            <a:ext cx="13004800" cy="10397616"/>
          </a:xfrm>
          <a:prstGeom prst="rect">
            <a:avLst/>
          </a:prstGeom>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Format of an Open Letter"/>
          <p:cNvSpPr txBox="1"/>
          <p:nvPr>
            <p:ph type="title"/>
          </p:nvPr>
        </p:nvSpPr>
        <p:spPr>
          <a:prstGeom prst="rect">
            <a:avLst/>
          </a:prstGeom>
        </p:spPr>
        <p:txBody>
          <a:bodyPr/>
          <a:lstStyle/>
          <a:p>
            <a:pPr/>
            <a:r>
              <a:t>Format of an Open Letter</a:t>
            </a:r>
          </a:p>
        </p:txBody>
      </p:sp>
      <p:sp>
        <p:nvSpPr>
          <p:cNvPr id="138" name="The name of the author and the date usually appear at the top of the letter, as in Sassoon’s example. However, there is no hard and fast rule and if you prefer to sign off at the end, you may do so.…"/>
          <p:cNvSpPr txBox="1"/>
          <p:nvPr>
            <p:ph type="body" idx="1"/>
          </p:nvPr>
        </p:nvSpPr>
        <p:spPr>
          <a:prstGeom prst="rect">
            <a:avLst/>
          </a:prstGeom>
        </p:spPr>
        <p:txBody>
          <a:bodyPr/>
          <a:lstStyle/>
          <a:p>
            <a:pPr marL="256031" indent="-256031" defTabSz="368045">
              <a:spcBef>
                <a:spcPts val="2600"/>
              </a:spcBef>
              <a:defRPr sz="2142">
                <a:effectLst>
                  <a:outerShdw sx="100000" sy="100000" kx="0" ky="0" algn="b" rotWithShape="0" blurRad="32004" dist="16002" dir="5400000">
                    <a:srgbClr val="000000"/>
                  </a:outerShdw>
                </a:effectLst>
              </a:defRPr>
            </a:pPr>
            <a:r>
              <a:t>The name of the author and the date usually appear at the top of the letter, as in Sassoon’s example. However, there is no hard and fast rule and if you prefer to sign off at the end, you may do so. </a:t>
            </a:r>
          </a:p>
          <a:p>
            <a:pPr marL="256031" indent="-256031" defTabSz="368045">
              <a:spcBef>
                <a:spcPts val="2600"/>
              </a:spcBef>
              <a:defRPr sz="2142">
                <a:effectLst>
                  <a:outerShdw sx="100000" sy="100000" kx="0" ky="0" algn="b" rotWithShape="0" blurRad="32004" dist="16002" dir="5400000">
                    <a:srgbClr val="000000"/>
                  </a:outerShdw>
                </a:effectLst>
              </a:defRPr>
            </a:pPr>
            <a:r>
              <a:t>There is no need for the sender/recipient’s address </a:t>
            </a:r>
          </a:p>
          <a:p>
            <a:pPr marL="256031" indent="-256031" defTabSz="368045">
              <a:spcBef>
                <a:spcPts val="2600"/>
              </a:spcBef>
              <a:defRPr sz="2142">
                <a:effectLst>
                  <a:outerShdw sx="100000" sy="100000" kx="0" ky="0" algn="b" rotWithShape="0" blurRad="32004" dist="16002" dir="5400000">
                    <a:srgbClr val="000000"/>
                  </a:outerShdw>
                </a:effectLst>
              </a:defRPr>
            </a:pPr>
            <a:r>
              <a:t>If you wish to address your open letter to an individual or a group, do so. You can do this by giving your open letter a title: ‘An open letter to all those who offer unwanted advice’</a:t>
            </a:r>
          </a:p>
          <a:p>
            <a:pPr marL="256031" indent="-256031" defTabSz="368045">
              <a:spcBef>
                <a:spcPts val="2600"/>
              </a:spcBef>
              <a:defRPr sz="2142">
                <a:effectLst>
                  <a:outerShdw sx="100000" sy="100000" kx="0" ky="0" algn="b" rotWithShape="0" blurRad="32004" dist="16002" dir="5400000">
                    <a:srgbClr val="000000"/>
                  </a:outerShdw>
                </a:effectLst>
              </a:defRPr>
            </a:pPr>
            <a:r>
              <a:t>Provide a brief introduction outlining the reason or reasons you felt you had to write the letter </a:t>
            </a:r>
          </a:p>
          <a:p>
            <a:pPr marL="256031" indent="-256031" defTabSz="368045">
              <a:spcBef>
                <a:spcPts val="2600"/>
              </a:spcBef>
              <a:defRPr sz="2142">
                <a:effectLst>
                  <a:outerShdw sx="100000" sy="100000" kx="0" ky="0" algn="b" rotWithShape="0" blurRad="32004" dist="16002" dir="5400000">
                    <a:srgbClr val="000000"/>
                  </a:outerShdw>
                </a:effectLst>
              </a:defRPr>
            </a:pPr>
            <a:r>
              <a:t>Your points should be logically organised </a:t>
            </a:r>
          </a:p>
          <a:p>
            <a:pPr marL="256031" indent="-256031" defTabSz="368045">
              <a:spcBef>
                <a:spcPts val="2600"/>
              </a:spcBef>
              <a:defRPr sz="2142">
                <a:effectLst>
                  <a:outerShdw sx="100000" sy="100000" kx="0" ky="0" algn="b" rotWithShape="0" blurRad="32004" dist="16002" dir="5400000">
                    <a:srgbClr val="000000"/>
                  </a:outerShdw>
                </a:effectLst>
              </a:defRPr>
            </a:pPr>
            <a:r>
              <a:t>Be coherent and precise throughout</a:t>
            </a:r>
          </a:p>
          <a:p>
            <a:pPr marL="256031" indent="-256031" defTabSz="368045">
              <a:spcBef>
                <a:spcPts val="2600"/>
              </a:spcBef>
              <a:defRPr sz="2142">
                <a:effectLst>
                  <a:outerShdw sx="100000" sy="100000" kx="0" ky="0" algn="b" rotWithShape="0" blurRad="32004" dist="16002" dir="5400000">
                    <a:srgbClr val="000000"/>
                  </a:outerShdw>
                </a:effectLst>
              </a:defRPr>
            </a:pPr>
            <a:r>
              <a:t>Your conclusion should be related to the point you made at the outset and should, ideally, include some sort of call to action</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0" name="Image" descr="Image"/>
          <p:cNvPicPr>
            <a:picLocks noChangeAspect="1"/>
          </p:cNvPicPr>
          <p:nvPr>
            <p:ph type="pic" idx="13"/>
          </p:nvPr>
        </p:nvPicPr>
        <p:blipFill>
          <a:blip r:embed="rId2">
            <a:extLst/>
          </a:blip>
          <a:srcRect l="8955" t="0" r="8955" b="0"/>
          <a:stretch>
            <a:fillRect/>
          </a:stretch>
        </p:blipFill>
        <p:spPr>
          <a:xfrm>
            <a:off x="6654800" y="2374900"/>
            <a:ext cx="5588000" cy="6807200"/>
          </a:xfrm>
          <a:prstGeom prst="rect">
            <a:avLst/>
          </a:prstGeom>
        </p:spPr>
      </p:pic>
      <p:sp>
        <p:nvSpPr>
          <p:cNvPr id="141" name="Four Questions You Should Ask Yourself"/>
          <p:cNvSpPr txBox="1"/>
          <p:nvPr>
            <p:ph type="title"/>
          </p:nvPr>
        </p:nvSpPr>
        <p:spPr>
          <a:prstGeom prst="rect">
            <a:avLst/>
          </a:prstGeom>
        </p:spPr>
        <p:txBody>
          <a:bodyPr/>
          <a:lstStyle/>
          <a:p>
            <a:pPr/>
            <a:r>
              <a:t>Four Questions You Should Ask Yourself</a:t>
            </a:r>
          </a:p>
        </p:txBody>
      </p:sp>
      <p:sp>
        <p:nvSpPr>
          <p:cNvPr id="142" name="What is the task? - In this case, it is quite clear: an open letter…"/>
          <p:cNvSpPr txBox="1"/>
          <p:nvPr>
            <p:ph type="body" sz="half" idx="1"/>
          </p:nvPr>
        </p:nvSpPr>
        <p:spPr>
          <a:prstGeom prst="rect">
            <a:avLst/>
          </a:prstGeom>
        </p:spPr>
        <p:txBody>
          <a:bodyPr/>
          <a:lstStyle/>
          <a:p>
            <a:pPr/>
            <a:r>
              <a:t>What is the task? - In this case, it is quite clear: an open letter</a:t>
            </a:r>
          </a:p>
          <a:p>
            <a:pPr/>
            <a:r>
              <a:t>What should the content be? - This will be determined by the question</a:t>
            </a:r>
          </a:p>
          <a:p>
            <a:pPr/>
            <a:r>
              <a:t>Who is my audience? - The public</a:t>
            </a:r>
          </a:p>
          <a:p>
            <a:pPr/>
            <a:r>
              <a:t>What sort of language should I use? - Formal, language of argument and/or persuasion</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4" name="Image" descr="Image"/>
          <p:cNvPicPr>
            <a:picLocks noChangeAspect="1"/>
          </p:cNvPicPr>
          <p:nvPr>
            <p:ph type="pic" idx="13"/>
          </p:nvPr>
        </p:nvPicPr>
        <p:blipFill>
          <a:blip r:embed="rId2">
            <a:extLst/>
          </a:blip>
          <a:srcRect l="26894" t="0" r="26894" b="0"/>
          <a:stretch>
            <a:fillRect/>
          </a:stretch>
        </p:blipFill>
        <p:spPr>
          <a:xfrm>
            <a:off x="6654800" y="2374900"/>
            <a:ext cx="5588000" cy="6807200"/>
          </a:xfrm>
          <a:prstGeom prst="rect">
            <a:avLst/>
          </a:prstGeom>
        </p:spPr>
      </p:pic>
      <p:sp>
        <p:nvSpPr>
          <p:cNvPr id="145" name="Pitfalls"/>
          <p:cNvSpPr txBox="1"/>
          <p:nvPr>
            <p:ph type="title"/>
          </p:nvPr>
        </p:nvSpPr>
        <p:spPr>
          <a:prstGeom prst="rect">
            <a:avLst/>
          </a:prstGeom>
        </p:spPr>
        <p:txBody>
          <a:bodyPr/>
          <a:lstStyle/>
          <a:p>
            <a:pPr/>
            <a:r>
              <a:t>Pitfalls</a:t>
            </a:r>
          </a:p>
        </p:txBody>
      </p:sp>
      <p:sp>
        <p:nvSpPr>
          <p:cNvPr id="146" name="Attacking the reader or the subject of the letter in an inappropriately aggressive manner: you can of course criticize, but your tone should be reasonable and rational…"/>
          <p:cNvSpPr txBox="1"/>
          <p:nvPr>
            <p:ph type="body" sz="half" idx="1"/>
          </p:nvPr>
        </p:nvSpPr>
        <p:spPr>
          <a:prstGeom prst="rect">
            <a:avLst/>
          </a:prstGeom>
        </p:spPr>
        <p:txBody>
          <a:bodyPr/>
          <a:lstStyle/>
          <a:p>
            <a:pPr marL="0" indent="0">
              <a:buClrTx/>
              <a:buSzTx/>
              <a:buNone/>
            </a:pPr>
            <a:r>
              <a:t>Attacking the reader or the subject of the letter in an inappropriately aggressive manner: you can of course criticize, but your tone should be reasonable and rational</a:t>
            </a:r>
          </a:p>
          <a:p>
            <a:pPr marL="0" indent="0">
              <a:buClrTx/>
              <a:buSzTx/>
              <a:buNone/>
            </a:pPr>
            <a:r>
              <a:t>Providing unnecessary information or going off topic</a:t>
            </a:r>
          </a:p>
          <a:p>
            <a:pPr marL="0" indent="0">
              <a:buClrTx/>
              <a:buSzTx/>
              <a:buNone/>
            </a:pPr>
            <a:r>
              <a:t>Structuring your letter poorly</a:t>
            </a:r>
          </a:p>
          <a:p>
            <a:pPr marL="0" indent="0">
              <a:buClrTx/>
              <a:buSzTx/>
              <a:buNone/>
            </a:pPr>
            <a:r>
              <a:t>Failing to make it clear what you hope to achieve by writing this letter</a:t>
            </a:r>
          </a:p>
        </p:txBody>
      </p:sp>
    </p:spTree>
  </p:cSld>
  <p:clrMapOvr>
    <a:masterClrMapping/>
  </p:clrMapOvr>
  <p:transition xmlns:p14="http://schemas.microsoft.com/office/powerpoint/2010/main" spd="med" advClick="1"/>
</p:sld>
</file>

<file path=ppt/theme/_rels/theme1.xml.rels><?xml version="1.0" encoding="UTF-8"?>
<Relationships xmlns="http://schemas.openxmlformats.org/package/2006/relationships"><Relationship Id="rId1" Type="http://schemas.openxmlformats.org/officeDocument/2006/relationships/image" Target="../media/image1.png"/></Relationships>

</file>

<file path=ppt/theme/_rels/theme2.xml.rels><?xml version="1.0" encoding="UTF-8"?>
<Relationships xmlns="http://schemas.openxmlformats.org/package/2006/relationships"><Relationship Id="rId1" Type="http://schemas.openxmlformats.org/officeDocument/2006/relationships/image" Target="../media/image2.png"/></Relationships>

</file>

<file path=ppt/theme/theme1.xml><?xml version="1.0" encoding="utf-8"?>
<a:theme xmlns:a="http://schemas.openxmlformats.org/drawingml/2006/main" xmlns:r="http://schemas.openxmlformats.org/officeDocument/2006/relationships" name="New_Template2">
  <a:themeElements>
    <a:clrScheme name="New_Template2">
      <a:dk1>
        <a:srgbClr val="C000EB"/>
      </a:dk1>
      <a:lt1>
        <a:srgbClr val="EBEBEB"/>
      </a:lt1>
      <a:dk2>
        <a:srgbClr val="525252"/>
      </a:dk2>
      <a:lt2>
        <a:srgbClr val="C9C9C9"/>
      </a:lt2>
      <a:accent1>
        <a:srgbClr val="619AE3"/>
      </a:accent1>
      <a:accent2>
        <a:srgbClr val="54BFB9"/>
      </a:accent2>
      <a:accent3>
        <a:srgbClr val="29C439"/>
      </a:accent3>
      <a:accent4>
        <a:srgbClr val="EDAC0F"/>
      </a:accent4>
      <a:accent5>
        <a:srgbClr val="D41D03"/>
      </a:accent5>
      <a:accent6>
        <a:srgbClr val="B264DA"/>
      </a:accent6>
      <a:hlink>
        <a:srgbClr val="0000FF"/>
      </a:hlink>
      <a:folHlink>
        <a:srgbClr val="FF00FF"/>
      </a:folHlink>
    </a:clrScheme>
    <a:fontScheme name="New_Template2">
      <a:majorFont>
        <a:latin typeface="Helvetica Neue"/>
        <a:ea typeface="Helvetica Neue"/>
        <a:cs typeface="Helvetica Neue"/>
      </a:majorFont>
      <a:minorFont>
        <a:latin typeface="Helvetica Neue"/>
        <a:ea typeface="Helvetica Neue"/>
        <a:cs typeface="Helvetica Neue"/>
      </a:minorFont>
    </a:fontScheme>
    <a:fmtScheme name="New_Templat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25400" dir="5400000">
              <a:srgbClr val="000000">
                <a:alpha val="50000"/>
              </a:srgbClr>
            </a:outerShdw>
          </a:effectLst>
        </a:effectStyle>
        <a:effectStyle>
          <a:effectLst>
            <a:outerShdw sx="100000" sy="100000" kx="0" ky="0" algn="b" rotWithShape="0" blurRad="50800" dist="25400" dir="5400000">
              <a:srgbClr val="000000">
                <a:alpha val="50000"/>
              </a:srgbClr>
            </a:outerShdw>
          </a:effectLst>
        </a:effectStyle>
        <a:effectStyle>
          <a:effectLst>
            <a:outerShdw sx="100000" sy="100000" kx="0" ky="0" algn="b" rotWithShape="0" blurRad="508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508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38100" dist="12700" dir="5400000">
                <a:srgbClr val="000000">
                  <a:alpha val="80000"/>
                </a:srgbClr>
              </a:outerShdw>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New_Template2">
  <a:themeElements>
    <a:clrScheme name="New_Template2">
      <a:dk1>
        <a:srgbClr val="000000"/>
      </a:dk1>
      <a:lt1>
        <a:srgbClr val="FFFFFF"/>
      </a:lt1>
      <a:dk2>
        <a:srgbClr val="525252"/>
      </a:dk2>
      <a:lt2>
        <a:srgbClr val="C9C9C9"/>
      </a:lt2>
      <a:accent1>
        <a:srgbClr val="619AE3"/>
      </a:accent1>
      <a:accent2>
        <a:srgbClr val="54BFB9"/>
      </a:accent2>
      <a:accent3>
        <a:srgbClr val="29C439"/>
      </a:accent3>
      <a:accent4>
        <a:srgbClr val="EDAC0F"/>
      </a:accent4>
      <a:accent5>
        <a:srgbClr val="D41D03"/>
      </a:accent5>
      <a:accent6>
        <a:srgbClr val="B264DA"/>
      </a:accent6>
      <a:hlink>
        <a:srgbClr val="0000FF"/>
      </a:hlink>
      <a:folHlink>
        <a:srgbClr val="FF00FF"/>
      </a:folHlink>
    </a:clrScheme>
    <a:fontScheme name="New_Template2">
      <a:majorFont>
        <a:latin typeface="Helvetica Neue"/>
        <a:ea typeface="Helvetica Neue"/>
        <a:cs typeface="Helvetica Neue"/>
      </a:majorFont>
      <a:minorFont>
        <a:latin typeface="Helvetica Neue"/>
        <a:ea typeface="Helvetica Neue"/>
        <a:cs typeface="Helvetica Neue"/>
      </a:minorFont>
    </a:fontScheme>
    <a:fmtScheme name="New_Templat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25400" dir="5400000">
              <a:srgbClr val="000000">
                <a:alpha val="50000"/>
              </a:srgbClr>
            </a:outerShdw>
          </a:effectLst>
        </a:effectStyle>
        <a:effectStyle>
          <a:effectLst>
            <a:outerShdw sx="100000" sy="100000" kx="0" ky="0" algn="b" rotWithShape="0" blurRad="50800" dist="25400" dir="5400000">
              <a:srgbClr val="000000">
                <a:alpha val="50000"/>
              </a:srgbClr>
            </a:outerShdw>
          </a:effectLst>
        </a:effectStyle>
        <a:effectStyle>
          <a:effectLst>
            <a:outerShdw sx="100000" sy="100000" kx="0" ky="0" algn="b" rotWithShape="0" blurRad="508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508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38100" dist="12700" dir="5400000">
                <a:srgbClr val="000000">
                  <a:alpha val="80000"/>
                </a:srgbClr>
              </a:outerShdw>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800" u="none" kumimoji="0" normalizeH="0">
            <a:ln>
              <a:noFill/>
            </a:ln>
            <a:solidFill>
              <a:srgbClr val="EBEBEB"/>
            </a:solidFill>
            <a:effectLst>
              <a:outerShdw sx="100000" sy="100000" kx="0" ky="0" algn="b" rotWithShape="0" blurRad="50800" dist="25400" dir="5400000">
                <a:srgbClr val="000000"/>
              </a:outerShdw>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